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ia6i5JgsiJHfKs5/RzaQIk4oyN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view.genial.ly/62b5839908690700101616e0/interactive-content-critics-jogo-de-verdadeiro-ou-falso" TargetMode="External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Desinformação / Notícias Falsas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460916" y="1935406"/>
            <a:ext cx="5531322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Jogo: Notícias falsas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/>
          <p:cNvSpPr/>
          <p:nvPr/>
        </p:nvSpPr>
        <p:spPr>
          <a:xfrm>
            <a:off x="7363968" y="6385483"/>
            <a:ext cx="6096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https://view.genial.ly/62b5839908690700101616e0/interactive-content-critics-jogo-de-verdadeiro-ou-falso</a:t>
            </a:r>
            <a:endParaRPr/>
          </a:p>
        </p:txBody>
      </p:sp>
      <p:pic>
        <p:nvPicPr>
          <p:cNvPr id="40" name="Google Shape;40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916" y="2559203"/>
            <a:ext cx="7049356" cy="3780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