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278" r:id="rId5"/>
    <p:sldId id="280" r:id="rId6"/>
    <p:sldId id="263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C70"/>
    <a:srgbClr val="FCCB6A"/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249" autoAdjust="0"/>
  </p:normalViewPr>
  <p:slideViewPr>
    <p:cSldViewPr snapToGrid="0">
      <p:cViewPr varScale="1">
        <p:scale>
          <a:sx n="127" d="100"/>
          <a:sy n="127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53F95-444E-4E49-A0A6-09E1BB61DEC0}" type="datetimeFigureOut">
              <a:rPr lang="pt-PT" smtClean="0"/>
              <a:t>29/06/22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9ACD-8A56-492C-9BFF-200878222D0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88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350F-BCEC-A44D-BE11-5E8636505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A1A6B-D493-FD4A-A0A6-6E40E2C2F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11B7BE-C7AB-034A-B85D-CB1F9918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F6D59-A2E5-4C48-A6F5-FC5BEC14EA90}" type="datetimeFigureOut">
              <a:rPr lang="pt-PT" smtClean="0"/>
              <a:t>29/06/22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69F058-600D-1A43-8D09-001592D7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62419E2-E8B8-064C-83D3-216ED3E8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49FE-E900-6F43-9C42-9E59EA44C05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75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2b4a7b808802800187504b0/interactive-content-critics-plataformas-digitai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9E1A8D-8082-7146-8FCE-FBF35D58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7" y="0"/>
            <a:ext cx="7386403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5F4901C-B252-214D-BDE9-FB3350FE8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" y="981952"/>
            <a:ext cx="4270983" cy="42709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37660EB-C0E1-6249-B0E8-AFC523F49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3" y="5252935"/>
            <a:ext cx="3060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0" y="205167"/>
            <a:ext cx="2816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400" b="1" dirty="0" err="1"/>
              <a:t>Proteção</a:t>
            </a:r>
            <a:r>
              <a:rPr lang="de-AT" sz="2400" b="1" dirty="0"/>
              <a:t> de </a:t>
            </a:r>
            <a:r>
              <a:rPr lang="de-AT" sz="2400" b="1" dirty="0" err="1"/>
              <a:t>dados</a:t>
            </a:r>
            <a:endParaRPr lang="de-AT" sz="2400" b="1" dirty="0"/>
          </a:p>
          <a:p>
            <a:pPr algn="ctr"/>
            <a:r>
              <a:rPr lang="de-AT" sz="2400" b="1" dirty="0"/>
              <a:t>&amp;</a:t>
            </a:r>
          </a:p>
          <a:p>
            <a:pPr algn="ctr"/>
            <a:r>
              <a:rPr lang="de-AT" sz="2400" b="1" dirty="0"/>
              <a:t>Internet </a:t>
            </a:r>
            <a:r>
              <a:rPr lang="de-AT" sz="2400" b="1" dirty="0" err="1"/>
              <a:t>Segura</a:t>
            </a:r>
            <a:endParaRPr lang="pt-PT" sz="2400" b="1" dirty="0"/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A3E2762-B22E-2849-B180-84E4A1EDD130}"/>
              </a:ext>
            </a:extLst>
          </p:cNvPr>
          <p:cNvSpPr/>
          <p:nvPr/>
        </p:nvSpPr>
        <p:spPr>
          <a:xfrm>
            <a:off x="8337316" y="6257835"/>
            <a:ext cx="365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800" dirty="0" err="1"/>
              <a:t>https</a:t>
            </a:r>
            <a:r>
              <a:rPr lang="pt-PT" sz="800" dirty="0"/>
              <a:t>://</a:t>
            </a:r>
            <a:r>
              <a:rPr lang="pt-PT" sz="800" dirty="0" err="1"/>
              <a:t>view.genial.ly</a:t>
            </a:r>
            <a:r>
              <a:rPr lang="pt-PT" sz="800" dirty="0"/>
              <a:t>/62b4a7b808802800187504b0/</a:t>
            </a:r>
            <a:r>
              <a:rPr lang="pt-PT" sz="800" dirty="0" err="1"/>
              <a:t>interactive</a:t>
            </a:r>
            <a:r>
              <a:rPr lang="pt-PT" sz="800" dirty="0"/>
              <a:t>-</a:t>
            </a:r>
            <a:r>
              <a:rPr lang="pt-PT" sz="800" dirty="0" err="1"/>
              <a:t>content</a:t>
            </a:r>
            <a:r>
              <a:rPr lang="pt-PT" sz="800" dirty="0"/>
              <a:t>-</a:t>
            </a:r>
            <a:r>
              <a:rPr lang="pt-PT" sz="800" dirty="0" err="1"/>
              <a:t>critics</a:t>
            </a:r>
            <a:r>
              <a:rPr lang="pt-PT" sz="800" dirty="0"/>
              <a:t>-plataformas-digitais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09D418B-5E27-0846-93C6-75E824888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3535E8A4-3A50-6E41-A36F-AE4E375EE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28" y="476146"/>
            <a:ext cx="3422528" cy="620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3AC603BC-68C5-2240-9D9F-BF97D9444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1691">
            <a:off x="7992423" y="2800455"/>
            <a:ext cx="1773553" cy="177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0A865-9300-AA4F-AC26-819F5B561069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dirty="0"/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347406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3704</TotalTime>
  <Words>18</Words>
  <Application>Microsoft Macintosh PowerPoint</Application>
  <PresentationFormat>Ecrã Panorâmico</PresentationFormat>
  <Paragraphs>5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Microsoft Office User</cp:lastModifiedBy>
  <cp:revision>20</cp:revision>
  <dcterms:created xsi:type="dcterms:W3CDTF">2021-09-08T13:19:00Z</dcterms:created>
  <dcterms:modified xsi:type="dcterms:W3CDTF">2022-06-29T10:46:03Z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