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ocjkbxK6KULsLMFJA0RfXJKf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News / Copyrigth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Content: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597408" y="3164681"/>
            <a:ext cx="91196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News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Misinformation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in the digital age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Services (in Portugal)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