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hlccIKPip3AWi3UzBIGYhwWeN8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53005" y="981950"/>
            <a:ext cx="7459494" cy="4971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Casos de Estudo/Pensamento Crítico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460916" y="1935406"/>
            <a:ext cx="2484620" cy="417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pt-PT" sz="2400">
                <a:solidFill>
                  <a:schemeClr val="dk1"/>
                </a:solidFill>
              </a:rPr>
              <a:t>º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</a:t>
            </a:r>
            <a:r>
              <a:rPr b="1" lang="pt-PT" sz="2400">
                <a:solidFill>
                  <a:schemeClr val="dk1"/>
                </a:solidFill>
              </a:rPr>
              <a:t>étodo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</a:t>
            </a:r>
            <a:r>
              <a:rPr b="1" lang="pt-PT" sz="2400">
                <a:solidFill>
                  <a:schemeClr val="dk1"/>
                </a:solidFill>
              </a:rPr>
              <a:t>údos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Definir um Estudo de Caso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 de Grupo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Apresentação dos casos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Leitura e análise dos casos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Argumentação dos casos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Avaliação dos participantes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Obrigado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