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" roundtripDataSignature="AMtx7mhrjbHZK2vPgyZY1EdmHwcw3EyN2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P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3284ce09ad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" name="Google Shape;74;g13284ce09a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4" name="Google Shape;8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11cf7d01ddf_0_58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5" name="Google Shape;15;g11cf7d01ddf_0_58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6" name="Google Shape;16;g11cf7d01ddf_0_5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11cf7d01ddf_0_9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9" name="Google Shape;49;g11cf7d01ddf_0_9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cf7d01ddf_0_93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2" name="Google Shape;52;g11cf7d01ddf_0_93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g11cf7d01ddf_0_9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squema Personalizado">
  <p:cSld name="1_Esquema Personalizado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g11cf7d01ddf_0_99" descr="Uma imagem com pessoa, mulher, interior&#10;&#10;Descrição gerad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5" y="0"/>
            <a:ext cx="12189972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11cf7d01ddf_0_9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11cf7d01ddf_0_62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1" name="Google Shape;21;g11cf7d01ddf_0_6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11cf7d01ddf_0_6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g11cf7d01ddf_0_6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g11cf7d01ddf_0_6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11cf7d01ddf_0_6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g11cf7d01ddf_0_6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9" name="Google Shape;29;g11cf7d01ddf_0_69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0" name="Google Shape;30;g11cf7d01ddf_0_6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11cf7d01ddf_0_7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g11cf7d01ddf_0_7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11cf7d01ddf_0_7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6" name="Google Shape;36;g11cf7d01ddf_0_7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" name="Google Shape;37;g11cf7d01ddf_0_7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11cf7d01ddf_0_81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40" name="Google Shape;40;g11cf7d01ddf_0_8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11cf7d01ddf_0_84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g11cf7d01ddf_0_84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44" name="Google Shape;44;g11cf7d01ddf_0_84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5" name="Google Shape;45;g11cf7d01ddf_0_84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g11cf7d01ddf_0_8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1cf7d01ddf_0_5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g11cf7d01ddf_0_5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g11cf7d01ddf_0_5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722" y="981952"/>
            <a:ext cx="4270983" cy="4270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1863" y="5252935"/>
            <a:ext cx="3060700" cy="142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53005" y="981950"/>
            <a:ext cx="7459494" cy="4971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"/>
          <p:cNvSpPr/>
          <p:nvPr/>
        </p:nvSpPr>
        <p:spPr>
          <a:xfrm>
            <a:off x="460926" y="424850"/>
            <a:ext cx="92562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Μελέτες Περίπτωσης / Κριτικά Σκεπτόμενοι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2"/>
          <p:cNvSpPr/>
          <p:nvPr/>
        </p:nvSpPr>
        <p:spPr>
          <a:xfrm>
            <a:off x="0" y="1393902"/>
            <a:ext cx="2263698" cy="301083"/>
          </a:xfrm>
          <a:prstGeom prst="homePlate">
            <a:avLst>
              <a:gd name="adj" fmla="val 50000"/>
            </a:avLst>
          </a:prstGeom>
          <a:solidFill>
            <a:srgbClr val="FED2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2"/>
          <p:cNvSpPr txBox="1"/>
          <p:nvPr/>
        </p:nvSpPr>
        <p:spPr>
          <a:xfrm>
            <a:off x="460916" y="1935406"/>
            <a:ext cx="2484620" cy="417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pt-PT" sz="2400" b="1">
                <a:solidFill>
                  <a:schemeClr val="dk1"/>
                </a:solidFill>
              </a:rPr>
              <a:t>2η Μέθοδος</a:t>
            </a:r>
            <a:r>
              <a:rPr lang="pt-PT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pt-PT" sz="2400" b="1">
                <a:solidFill>
                  <a:schemeClr val="dk1"/>
                </a:solidFill>
              </a:rPr>
              <a:t>Ορισμός</a:t>
            </a:r>
            <a:r>
              <a:rPr lang="pt-PT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"/>
          <p:cNvSpPr/>
          <p:nvPr/>
        </p:nvSpPr>
        <p:spPr>
          <a:xfrm>
            <a:off x="543100" y="3044075"/>
            <a:ext cx="11359500" cy="3388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ΜΕΛΕΤΗ ΠΕΡΙΠΤΩΣΗΣ</a:t>
            </a:r>
            <a:endParaRPr sz="2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0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Τι είναι η Μελέτη Περίπτωσης;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0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Μελέτη περίπτωσης: μελέτη περίπτωσης, ανάλυση περίπτωσης ή μελέτη πρακτικής εφαρμογής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0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PT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Η μέθοδος Case Study είναι μια σύγχρονη μέθοδος διδασκαλίας των εννοιών των αντικειμένων που έχουν άμεση πρακτική εφαρμογή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" name="Google Shape;7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17024" y="74709"/>
            <a:ext cx="2277892" cy="2277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3284ce09ad_0_1"/>
          <p:cNvSpPr/>
          <p:nvPr/>
        </p:nvSpPr>
        <p:spPr>
          <a:xfrm>
            <a:off x="460926" y="424850"/>
            <a:ext cx="9099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Μελέτες Περίπτωσης / Κριτικά Σκεπτόμενοι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g13284ce09ad_0_1"/>
          <p:cNvSpPr/>
          <p:nvPr/>
        </p:nvSpPr>
        <p:spPr>
          <a:xfrm>
            <a:off x="0" y="1393902"/>
            <a:ext cx="2263800" cy="301200"/>
          </a:xfrm>
          <a:prstGeom prst="homePlate">
            <a:avLst>
              <a:gd name="adj" fmla="val 50000"/>
            </a:avLst>
          </a:prstGeom>
          <a:solidFill>
            <a:srgbClr val="FED2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g13284ce09ad_0_1"/>
          <p:cNvSpPr txBox="1"/>
          <p:nvPr/>
        </p:nvSpPr>
        <p:spPr>
          <a:xfrm>
            <a:off x="460916" y="1935406"/>
            <a:ext cx="2484600" cy="4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pt-PT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pt-PT" sz="2400" b="1">
                <a:solidFill>
                  <a:schemeClr val="dk1"/>
                </a:solidFill>
              </a:rPr>
              <a:t>η Μέθοδος</a:t>
            </a:r>
            <a:r>
              <a:rPr lang="pt-PT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g13284ce09ad_0_1"/>
          <p:cNvSpPr/>
          <p:nvPr/>
        </p:nvSpPr>
        <p:spPr>
          <a:xfrm>
            <a:off x="460925" y="2352600"/>
            <a:ext cx="11359500" cy="4120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Το Πανεπιστήμιο του Χάρβαρντ ήταν το πρώτο που εφάρμοσε αυτή τη μέθοδο διδασκαλίας τη δεκαετία του 1920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Διαφοροποίηση σε Μελέτες Περιπτώσεων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Μικρό Vs. Μεγάλο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Πραγματικά Vs. Φανταστικά παραδείγματα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Αντικείμενο ανάλυσης: Άτομο Vs. Ομάδες ανθρώπων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P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«Αυτό κάνει η μέθοδος περίπτωσης—βάζει τους μαθητές κατευθείαν στο παιχνίδι και διασφαλίζει ότι αποκτούν όχι μόνο δεξιότητες και αφηρημένες γνώσεις, αλλά και μια σταθερή κατανόηση του έξω κόσμου». (Yannis Normand 2017)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" name="Google Shape;80;g13284ce09ad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17024" y="74709"/>
            <a:ext cx="2277892" cy="2277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g13284ce09ad_0_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20500" y="2882675"/>
            <a:ext cx="3597424" cy="25603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8850"/>
            <a:ext cx="12191999" cy="676032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3"/>
          <p:cNvSpPr txBox="1"/>
          <p:nvPr/>
        </p:nvSpPr>
        <p:spPr>
          <a:xfrm>
            <a:off x="1149914" y="1157820"/>
            <a:ext cx="4230600" cy="7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D201"/>
              </a:buClr>
              <a:buSzPts val="5400"/>
              <a:buFont typeface="Arial"/>
              <a:buNone/>
            </a:pPr>
            <a:r>
              <a:rPr lang="pt-PT" sz="5400" b="1">
                <a:solidFill>
                  <a:srgbClr val="FED201"/>
                </a:solidFill>
              </a:rPr>
              <a:t>Ευχαριστώ</a:t>
            </a:r>
            <a:endParaRPr sz="5400" b="1" i="0" u="none" strike="noStrike" cap="none">
              <a:solidFill>
                <a:srgbClr val="FED20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</Words>
  <Application>Microsoft Office PowerPoint</Application>
  <PresentationFormat>Breitbild</PresentationFormat>
  <Paragraphs>20</Paragraphs>
  <Slides>4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7" baseType="lpstr">
      <vt:lpstr>Arial</vt:lpstr>
      <vt:lpstr>Calibri</vt:lpstr>
      <vt:lpstr>Simple Light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CAROLINA CODER MEIRA</dc:creator>
  <cp:lastModifiedBy>Petra Hauser</cp:lastModifiedBy>
  <cp:revision>1</cp:revision>
  <dcterms:created xsi:type="dcterms:W3CDTF">2021-09-08T13:19:00Z</dcterms:created>
  <dcterms:modified xsi:type="dcterms:W3CDTF">2023-04-14T17:20:45Z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811530c-902c-4b75-8616-d6c82cd1332a_Enabled">
    <vt:lpwstr>true</vt:lpwstr>
  </property>
  <property fmtid="{D5CDD505-2E9C-101B-9397-08002B2CF9AE}" pid="3" name="MSIP_Label_9811530c-902c-4b75-8616-d6c82cd1332a_SetDate">
    <vt:lpwstr>2021-09-08T14:12:37Z</vt:lpwstr>
  </property>
  <property fmtid="{D5CDD505-2E9C-101B-9397-08002B2CF9AE}" pid="4" name="MSIP_Label_9811530c-902c-4b75-8616-d6c82cd1332a_Method">
    <vt:lpwstr>Standard</vt:lpwstr>
  </property>
  <property fmtid="{D5CDD505-2E9C-101B-9397-08002B2CF9AE}" pid="5" name="MSIP_Label_9811530c-902c-4b75-8616-d6c82cd1332a_Name">
    <vt:lpwstr>9811530c-902c-4b75-8616-d6c82cd1332a</vt:lpwstr>
  </property>
  <property fmtid="{D5CDD505-2E9C-101B-9397-08002B2CF9AE}" pid="6" name="MSIP_Label_9811530c-902c-4b75-8616-d6c82cd1332a_SiteId">
    <vt:lpwstr>bf86fbdb-f8c2-440e-923c-05a60dc2bc9b</vt:lpwstr>
  </property>
  <property fmtid="{D5CDD505-2E9C-101B-9397-08002B2CF9AE}" pid="7" name="MSIP_Label_9811530c-902c-4b75-8616-d6c82cd1332a_ActionId">
    <vt:lpwstr>e9f71ad1-d2e1-40e2-8751-ebe6e0fdbbc0</vt:lpwstr>
  </property>
  <property fmtid="{D5CDD505-2E9C-101B-9397-08002B2CF9AE}" pid="8" name="MSIP_Label_9811530c-902c-4b75-8616-d6c82cd1332a_ContentBits">
    <vt:lpwstr>0</vt:lpwstr>
  </property>
  <property fmtid="{D5CDD505-2E9C-101B-9397-08002B2CF9AE}" pid="9" name="ContentTypeId">
    <vt:lpwstr>0x010100B55D2836E32A2045AA1DF5E1CF9BE319</vt:lpwstr>
  </property>
</Properties>
</file>