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BMnU/pdS4sTD2CSRTegru5ZnJ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14346b5b9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g1314346b5b9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14346b5b9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g1314346b5b9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7055" y="118245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pt-PT" sz="2400">
                <a:solidFill>
                  <a:schemeClr val="dk1"/>
                </a:solidFill>
              </a:rPr>
              <a:t>η Μέθοδος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Think-Pair-Share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μαθητές θα χωριστούν σε μικρές ομάδες για να απαντήσουν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τις παρακάτω ερωτήσεις: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α) τι είναι η κριτική σκέψη;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β) ποιο είναι ένα παράδειγμα κριτικής σκέψης;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PT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γ) δώστε ένα παράδειγμα πρόσφατου γεγονότος όπου εφαρμόσατε κριτική σκέψη;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14346b5b9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1314346b5b9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1314346b5b9_0_2"/>
          <p:cNvSpPr txBox="1"/>
          <p:nvPr/>
        </p:nvSpPr>
        <p:spPr>
          <a:xfrm>
            <a:off x="460916" y="1935406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pt-PT" sz="2400">
                <a:solidFill>
                  <a:schemeClr val="dk1"/>
                </a:solidFill>
              </a:rPr>
              <a:t>η Μέθοδος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314346b5b9_0_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Κάποια λόγια του Άλμπερτ Αϊνστάιν θα διαβαστούν στην τάξη για να συμβάλουν στην προσθήκη πλαισίου στη σημασία της κριτικής σκέψης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"Το σημαντικό είναι να μην σταματήσεις να αμφισβητείς. Η περιέργεια έχει τον δικό της λόγο ύπαρξης." - Άλμπερτ Αϊνστάιν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—Από τα απομνημονεύματα του William Miller, ενός εκδότη, που αναφέρονται στο περιοδικό Life, 2 Μαΐου 1955· Expanded, σελ. 281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g1314346b5b9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1314346b5b9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62900" y="223650"/>
            <a:ext cx="3199900" cy="3199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14346b5b9_0_1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1314346b5b9_0_1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1314346b5b9_0_12"/>
          <p:cNvSpPr txBox="1"/>
          <p:nvPr/>
        </p:nvSpPr>
        <p:spPr>
          <a:xfrm>
            <a:off x="2548141" y="1335856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pt-PT" sz="2400">
                <a:solidFill>
                  <a:schemeClr val="dk1"/>
                </a:solidFill>
              </a:rPr>
              <a:t>η Μέθοδος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1314346b5b9_0_12"/>
          <p:cNvSpPr/>
          <p:nvPr/>
        </p:nvSpPr>
        <p:spPr>
          <a:xfrm>
            <a:off x="599250" y="1882425"/>
            <a:ext cx="10993500" cy="4577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Καθορίζεται η κριτική σκέψη.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«Η κριτική σκέψη είναι η διανοητικά πειθαρχημένη διαδικασία ενεργητικής και επιδέξιας σύλληψης, εφαρμογής, ανάλυσης, σύνθεσης και/ή αξιολόγησης πληροφοριών που συλλέγονται από, ή δημιουργούνται από, παρατήρηση, εμπειρία, προβληματισμό, συλλογισμό ή επικοινωνία, ως οδηγό για πεποιθήσεις και πράξεις.. Στην υποδειγματική του μορφή, βασίζεται σε καθολικές πνευματικές αξίες που υπερβαίνουν τους διαχωρισμούς του θέματος: σαφήνεια, ακρίβεια, ακρίβεια, συνέπεια, συνάφεια, βάσιμες αποδείξεις, καλοί λόγοι, βάθος, εύρος και δικαιοσύνη.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Συνεπάγεται την εξέταση αυτών των δομών ή των στοιχείων της σκέψης που εμπεριέχονται σε όλους τους συλλογισμούς: σκοπός, πρόβλημα ή ερώτηση στο θέμα, υποθέσεις, έννοιες, εμπειρική γνώση, συλλογισμός που οδηγεί σε συμπεράσματα, επιπτώσεις και συνέπειες, αντιρρήσεις από εναλλακτικές απόψεις και πλαίσιο αναφοράς. Η κριτική σκέψη - ανταποκρινόμενη σε ποικίλα θέματα, ζητήματα και σκοπούς - ενσωματώνεται σε μια οικογένεια συνυφασμένων τρόπων σκέψης, μεταξύ των οποίων: επιστημονική σκέψη, μαθηματική σκέψη, ιστορική σκέψη, ανθρωπολογική σκέψη, οικονομική σκέψη, ηθική σκέψη και φιλοσοφική σκέψη."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(Critical Thinking όπως ορίζεται από το Εθνικό Συμβούλιο Αριστείας στην Κριτική Σκέψη, 1987)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g1314346b5b9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Ευχαριστώ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