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Source Sans Pr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QpWiwXzMIz4peykkfHh8sbNgS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SourceSansPro-boldItalic.fntdata"/><Relationship Id="rId10" Type="http://schemas.openxmlformats.org/officeDocument/2006/relationships/font" Target="fonts/SourceSansPro-italic.fntdata"/><Relationship Id="rId12" Type="http://customschemas.google.com/relationships/presentationmetadata" Target="metadata"/><Relationship Id="rId9" Type="http://schemas.openxmlformats.org/officeDocument/2006/relationships/font" Target="fonts/SourceSans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SourceSansPr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quema Personalizado">
  <p:cSld name="Esquema Personalizad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texto&#10;&#10;Descrição gerada automa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squema Personalizado">
  <p:cSld name="2_Esquema Personalizad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, indoor, spectacles&#10;&#10;Description automatically generated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" y="0"/>
            <a:ext cx="121894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view.genial.ly/6252ec7be82ee20010b5aabe/interactive-content-critics-desinformation" TargetMode="External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5597" y="0"/>
            <a:ext cx="73864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News / </a:t>
            </a: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</a:t>
            </a: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b="1" lang="pt-P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Disinformation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460916" y="1935406"/>
            <a:ext cx="5531322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QUIZZ: Desinformation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/>
          <p:nvPr/>
        </p:nvSpPr>
        <p:spPr>
          <a:xfrm>
            <a:off x="8164749" y="6174028"/>
            <a:ext cx="40272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https://view.genial.ly/6252ec7be82ee20010b5aabe/interactive-content-genial-quiz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579" y="2352601"/>
            <a:ext cx="6993052" cy="413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/>
        </p:nvSpPr>
        <p:spPr>
          <a:xfrm>
            <a:off x="878839" y="791845"/>
            <a:ext cx="4230553" cy="72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lang="pt-PT" sz="5400">
                <a:solidFill>
                  <a:srgbClr val="FED20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5400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