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pbY/6TV06jUMfqEmaEyEyS48P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4346b5b9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14346b5b9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14346b5b9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1314346b5b9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57055" y="11824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Think-Pair-Share Activity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placed into small groups to answer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questions,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what is critical thinking,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what is an example of critical thinking?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give an example of a recent event where you applied critical thinking?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14346b5b9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14346b5b9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14346b5b9_0_2"/>
          <p:cNvSpPr txBox="1"/>
          <p:nvPr/>
        </p:nvSpPr>
        <p:spPr>
          <a:xfrm>
            <a:off x="460916" y="193540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314346b5b9_0_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quote by Albert Einstein will be read to the class to help add context to importance of critical thinking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"The important thing is not to stop questioning. Curiosity has its own reason for existing."</a:t>
            </a:r>
            <a:r>
              <a:rPr i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—Albert Einstein</a:t>
            </a:r>
            <a:endParaRPr i="1"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—From the memoirs of William Miller, an editor, quoted in </a:t>
            </a:r>
            <a:r>
              <a:rPr i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magazine, May 2, 1955; </a:t>
            </a:r>
            <a:r>
              <a:rPr i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Expanded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p. 281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g1314346b5b9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314346b5b9_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2900" y="223650"/>
            <a:ext cx="3199900" cy="3199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14346b5b9_0_1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1314346b5b9_0_1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1314346b5b9_0_12"/>
          <p:cNvSpPr txBox="1"/>
          <p:nvPr/>
        </p:nvSpPr>
        <p:spPr>
          <a:xfrm>
            <a:off x="2548141" y="133585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314346b5b9_0_12"/>
          <p:cNvSpPr/>
          <p:nvPr/>
        </p:nvSpPr>
        <p:spPr>
          <a:xfrm>
            <a:off x="599250" y="1882425"/>
            <a:ext cx="10993500" cy="457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thinking defined.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“Critical thinking is the intellectually disciplined process of actively and skillfully conceptualizing, applying, analyzing, synthesizing, and/or evaluating information gathered from, or generated by, observation, experience, reflection, reasoning, or communication, as a guide to belief and action. In its exemplary form, it is based on universal intellectual values that transcend subject matter divisions: clarity, accuracy, precision, consistency, relevance, sound evidence, good reasons, depth, breadth, and fairness.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entails the examination of those structures or elements of thought implicit in all reasoning: purpose, problem, or question-at-issue; assumptions; concepts; empirical grounding; reasoning leading to conclusions; implications and consequences; objections from alternative viewpoints; and frame of reference. Critical thinking — in being responsive to variable subject matter, issues, and purposes — is incorporated in a family of interwoven modes of thinking, among them: scientific thinking, mathematical thinking, historical thinking, anthropological thinking, economic thinking, moral thinking, and philosophical thinking.”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pt-PT" sz="1800">
                <a:solidFill>
                  <a:srgbClr val="000080"/>
                </a:solidFill>
                <a:latin typeface="Calibri"/>
                <a:ea typeface="Calibri"/>
                <a:cs typeface="Calibri"/>
                <a:sym typeface="Calibri"/>
              </a:rPr>
              <a:t>Critical Thinking as Defined by the National Council for Excellence in Critical Thinking, 1987)</a:t>
            </a:r>
            <a:endParaRPr b="1" sz="1800">
              <a:solidFill>
                <a:srgbClr val="0000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g1314346b5b9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