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9" roundtripDataSignature="AMtx7mjeZ18tdvwqebFbqEFghjdKa8r2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pt-PT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" name="Google Shape;5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3284ce09ad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4" name="Google Shape;74;g13284ce09ad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cf7d01ddf_0_58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5" name="Google Shape;15;g11cf7d01ddf_0_58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6" name="Google Shape;16;g11cf7d01ddf_0_5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1cf7d01ddf_0_90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9" name="Google Shape;49;g11cf7d01ddf_0_9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cf7d01ddf_0_93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1cf7d01ddf_0_93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53" name="Google Shape;53;g11cf7d01ddf_0_9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Esquema Personalizado">
  <p:cSld name="1_Esquema Personalizado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ma imagem com pessoa, mulher, interior&#10;&#10;Descrição gerada automaticamente" id="55" name="Google Shape;55;g11cf7d01ddf_0_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15" y="0"/>
            <a:ext cx="12189972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1cf7d01ddf_0_9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1cf7d01ddf_0_62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" name="Google Shape;21;g11cf7d01ddf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cf7d01ddf_0_65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4" name="Google Shape;24;g11cf7d01ddf_0_65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25" name="Google Shape;25;g11cf7d01ddf_0_6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1cf7d01ddf_0_69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8" name="Google Shape;28;g11cf7d01ddf_0_69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9" name="Google Shape;29;g11cf7d01ddf_0_69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0" name="Google Shape;30;g11cf7d01ddf_0_6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11cf7d01ddf_0_7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33" name="Google Shape;33;g11cf7d01ddf_0_7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1cf7d01ddf_0_77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6" name="Google Shape;36;g11cf7d01ddf_0_77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7" name="Google Shape;37;g11cf7d01ddf_0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11cf7d01ddf_0_81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40" name="Google Shape;40;g11cf7d01ddf_0_8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1cf7d01ddf_0_8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1cf7d01ddf_0_84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44" name="Google Shape;44;g11cf7d01ddf_0_84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5" name="Google Shape;45;g11cf7d01ddf_0_84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6" name="Google Shape;46;g11cf7d01ddf_0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cf7d01ddf_0_54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g11cf7d01ddf_0_54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g11cf7d01ddf_0_5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6722" y="981952"/>
            <a:ext cx="4270983" cy="427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61863" y="5252935"/>
            <a:ext cx="3060700" cy="142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3005" y="981950"/>
            <a:ext cx="7459494" cy="497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"/>
          <p:cNvSpPr/>
          <p:nvPr/>
        </p:nvSpPr>
        <p:spPr>
          <a:xfrm>
            <a:off x="460916" y="424856"/>
            <a:ext cx="828074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Cases/critical thinkers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0" y="1393902"/>
            <a:ext cx="2263698" cy="301083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2"/>
          <p:cNvSpPr txBox="1"/>
          <p:nvPr/>
        </p:nvSpPr>
        <p:spPr>
          <a:xfrm>
            <a:off x="460916" y="1935406"/>
            <a:ext cx="2484620" cy="4171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2nd Method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</a:rPr>
              <a:t>Definition:</a:t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/>
          <p:nvPr/>
        </p:nvSpPr>
        <p:spPr>
          <a:xfrm>
            <a:off x="543100" y="3044075"/>
            <a:ext cx="11359500" cy="338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CASE STUDY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Case Study?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Case Study: case study, case analysis, or practical application study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The Case Study method is a modern method of teaching the concepts of the objects they have immediate practical application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3284ce09ad_0_1"/>
          <p:cNvSpPr/>
          <p:nvPr/>
        </p:nvSpPr>
        <p:spPr>
          <a:xfrm>
            <a:off x="460916" y="424856"/>
            <a:ext cx="82806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PT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Study Cases/critical thinkers</a:t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1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g13284ce09ad_0_1"/>
          <p:cNvSpPr/>
          <p:nvPr/>
        </p:nvSpPr>
        <p:spPr>
          <a:xfrm>
            <a:off x="0" y="1393902"/>
            <a:ext cx="2263800" cy="301200"/>
          </a:xfrm>
          <a:prstGeom prst="homePlate">
            <a:avLst>
              <a:gd fmla="val 50000" name="adj"/>
            </a:avLst>
          </a:prstGeom>
          <a:solidFill>
            <a:srgbClr val="FED2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g13284ce09ad_0_1"/>
          <p:cNvSpPr txBox="1"/>
          <p:nvPr/>
        </p:nvSpPr>
        <p:spPr>
          <a:xfrm>
            <a:off x="460916" y="1935406"/>
            <a:ext cx="2484600" cy="4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pt-PT" sz="2400">
                <a:solidFill>
                  <a:schemeClr val="dk1"/>
                </a:solidFill>
              </a:rPr>
              <a:t>3rd</a:t>
            </a:r>
            <a:r>
              <a:rPr b="1" i="0" lang="pt-PT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Method 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13284ce09ad_0_1"/>
          <p:cNvSpPr/>
          <p:nvPr/>
        </p:nvSpPr>
        <p:spPr>
          <a:xfrm>
            <a:off x="460925" y="2352600"/>
            <a:ext cx="11359500" cy="4120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Harvard University was the first to apply this teaching method in a decade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1920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 Differentiation in Case Studies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Small Vs. Large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Really Vs. Fantastic examples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Subject of analysis: Person Vs. Groups of people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PT" sz="2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what the case method does—it puts students straight into the game, and ensures they acquire not just skills and abstract knowledge, but also a solid understanding of the outside world.” (</a:t>
            </a:r>
            <a:r>
              <a:rPr i="1" lang="pt-PT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Yannis Normand 2017)</a:t>
            </a:r>
            <a:endParaRPr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" name="Google Shape;80;g13284ce09ad_0_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17024" y="74709"/>
            <a:ext cx="2277892" cy="2277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g13284ce09ad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0500" y="2882675"/>
            <a:ext cx="3597424" cy="25603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4941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8850"/>
            <a:ext cx="12191999" cy="67603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1149914" y="1157820"/>
            <a:ext cx="4230600" cy="72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D201"/>
              </a:buClr>
              <a:buSzPts val="5400"/>
              <a:buFont typeface="Arial"/>
              <a:buNone/>
            </a:pPr>
            <a:r>
              <a:rPr b="1" i="0" lang="pt-PT" sz="5400" u="none" cap="none" strike="noStrike">
                <a:solidFill>
                  <a:srgbClr val="FED20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 b="1" i="0" sz="5400" u="none" cap="none" strike="noStrike">
              <a:solidFill>
                <a:srgbClr val="FED20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2021-09-08T13:19:00Z</dcterms:created>
  <dc:creator>CAROLINA CODER MEIRA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811530c-902c-4b75-8616-d6c82cd1332a_Enabled">
    <vt:lpwstr>true</vt:lpwstr>
  </property>
  <property fmtid="{D5CDD505-2E9C-101B-9397-08002B2CF9AE}" pid="3" name="MSIP_Label_9811530c-902c-4b75-8616-d6c82cd1332a_SetDate">
    <vt:lpwstr>2021-09-08T14:12:37Z</vt:lpwstr>
  </property>
  <property fmtid="{D5CDD505-2E9C-101B-9397-08002B2CF9AE}" pid="4" name="MSIP_Label_9811530c-902c-4b75-8616-d6c82cd1332a_Method">
    <vt:lpwstr>Standard</vt:lpwstr>
  </property>
  <property fmtid="{D5CDD505-2E9C-101B-9397-08002B2CF9AE}" pid="5" name="MSIP_Label_9811530c-902c-4b75-8616-d6c82cd1332a_Name">
    <vt:lpwstr>9811530c-902c-4b75-8616-d6c82cd1332a</vt:lpwstr>
  </property>
  <property fmtid="{D5CDD505-2E9C-101B-9397-08002B2CF9AE}" pid="6" name="MSIP_Label_9811530c-902c-4b75-8616-d6c82cd1332a_SiteId">
    <vt:lpwstr>bf86fbdb-f8c2-440e-923c-05a60dc2bc9b</vt:lpwstr>
  </property>
  <property fmtid="{D5CDD505-2E9C-101B-9397-08002B2CF9AE}" pid="7" name="MSIP_Label_9811530c-902c-4b75-8616-d6c82cd1332a_ActionId">
    <vt:lpwstr>e9f71ad1-d2e1-40e2-8751-ebe6e0fdbbc0</vt:lpwstr>
  </property>
  <property fmtid="{D5CDD505-2E9C-101B-9397-08002B2CF9AE}" pid="8" name="MSIP_Label_9811530c-902c-4b75-8616-d6c82cd1332a_ContentBits">
    <vt:lpwstr>0</vt:lpwstr>
  </property>
  <property fmtid="{D5CDD505-2E9C-101B-9397-08002B2CF9AE}" pid="9" name="ContentTypeId">
    <vt:lpwstr>0x010100B55D2836E32A2045AA1DF5E1CF9BE319</vt:lpwstr>
  </property>
</Properties>
</file>