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hZO4foAuA4u1w0wvMimQre5oJr4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5" Type="http://schemas.openxmlformats.org/officeDocument/2006/relationships/notesMaster" Target="notesMasters/notesMaster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pt-PT"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8" name="Google Shape;5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5" name="Google Shape;6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4" name="Google Shape;7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g11cf7d01ddf_0_58"/>
          <p:cNvSpPr txBox="1">
            <a:spLocks noGrp="1"/>
          </p:cNvSpPr>
          <p:nvPr>
            <p:ph type="ctrTitle"/>
          </p:nvPr>
        </p:nvSpPr>
        <p:spPr>
          <a:xfrm>
            <a:off x="415611" y="992767"/>
            <a:ext cx="11360700" cy="2736900"/>
          </a:xfrm>
          <a:prstGeom prst="rect">
            <a:avLst/>
          </a:prstGeom>
          <a:noFill/>
          <a:ln>
            <a:noFill/>
          </a:ln>
        </p:spPr>
        <p:txBody>
          <a:bodyPr spcFirstLastPara="1" wrap="square" lIns="121900" tIns="121900" rIns="121900" bIns="121900" anchor="b" anchorCtr="0">
            <a:normAutofit/>
          </a:bodyPr>
          <a:lstStyle>
            <a:lvl1pPr lvl="0" algn="ctr">
              <a:lnSpc>
                <a:spcPct val="100000"/>
              </a:lnSpc>
              <a:spcBef>
                <a:spcPts val="0"/>
              </a:spcBef>
              <a:spcAft>
                <a:spcPts val="0"/>
              </a:spcAft>
              <a:buSzPts val="6900"/>
              <a:buNone/>
              <a:defRPr sz="6900"/>
            </a:lvl1pPr>
            <a:lvl2pPr lvl="1" algn="ctr">
              <a:lnSpc>
                <a:spcPct val="100000"/>
              </a:lnSpc>
              <a:spcBef>
                <a:spcPts val="0"/>
              </a:spcBef>
              <a:spcAft>
                <a:spcPts val="0"/>
              </a:spcAft>
              <a:buSzPts val="6900"/>
              <a:buNone/>
              <a:defRPr sz="6900"/>
            </a:lvl2pPr>
            <a:lvl3pPr lvl="2" algn="ctr">
              <a:lnSpc>
                <a:spcPct val="100000"/>
              </a:lnSpc>
              <a:spcBef>
                <a:spcPts val="0"/>
              </a:spcBef>
              <a:spcAft>
                <a:spcPts val="0"/>
              </a:spcAft>
              <a:buSzPts val="6900"/>
              <a:buNone/>
              <a:defRPr sz="6900"/>
            </a:lvl3pPr>
            <a:lvl4pPr lvl="3" algn="ctr">
              <a:lnSpc>
                <a:spcPct val="100000"/>
              </a:lnSpc>
              <a:spcBef>
                <a:spcPts val="0"/>
              </a:spcBef>
              <a:spcAft>
                <a:spcPts val="0"/>
              </a:spcAft>
              <a:buSzPts val="6900"/>
              <a:buNone/>
              <a:defRPr sz="6900"/>
            </a:lvl4pPr>
            <a:lvl5pPr lvl="4" algn="ctr">
              <a:lnSpc>
                <a:spcPct val="100000"/>
              </a:lnSpc>
              <a:spcBef>
                <a:spcPts val="0"/>
              </a:spcBef>
              <a:spcAft>
                <a:spcPts val="0"/>
              </a:spcAft>
              <a:buSzPts val="6900"/>
              <a:buNone/>
              <a:defRPr sz="6900"/>
            </a:lvl5pPr>
            <a:lvl6pPr lvl="5" algn="ctr">
              <a:lnSpc>
                <a:spcPct val="100000"/>
              </a:lnSpc>
              <a:spcBef>
                <a:spcPts val="0"/>
              </a:spcBef>
              <a:spcAft>
                <a:spcPts val="0"/>
              </a:spcAft>
              <a:buSzPts val="6900"/>
              <a:buNone/>
              <a:defRPr sz="6900"/>
            </a:lvl6pPr>
            <a:lvl7pPr lvl="6" algn="ctr">
              <a:lnSpc>
                <a:spcPct val="100000"/>
              </a:lnSpc>
              <a:spcBef>
                <a:spcPts val="0"/>
              </a:spcBef>
              <a:spcAft>
                <a:spcPts val="0"/>
              </a:spcAft>
              <a:buSzPts val="6900"/>
              <a:buNone/>
              <a:defRPr sz="6900"/>
            </a:lvl7pPr>
            <a:lvl8pPr lvl="7" algn="ctr">
              <a:lnSpc>
                <a:spcPct val="100000"/>
              </a:lnSpc>
              <a:spcBef>
                <a:spcPts val="0"/>
              </a:spcBef>
              <a:spcAft>
                <a:spcPts val="0"/>
              </a:spcAft>
              <a:buSzPts val="6900"/>
              <a:buNone/>
              <a:defRPr sz="6900"/>
            </a:lvl8pPr>
            <a:lvl9pPr lvl="8" algn="ctr">
              <a:lnSpc>
                <a:spcPct val="100000"/>
              </a:lnSpc>
              <a:spcBef>
                <a:spcPts val="0"/>
              </a:spcBef>
              <a:spcAft>
                <a:spcPts val="0"/>
              </a:spcAft>
              <a:buSzPts val="6900"/>
              <a:buNone/>
              <a:defRPr sz="6900"/>
            </a:lvl9pPr>
          </a:lstStyle>
          <a:p>
            <a:endParaRPr/>
          </a:p>
        </p:txBody>
      </p:sp>
      <p:sp>
        <p:nvSpPr>
          <p:cNvPr id="15" name="Google Shape;15;g11cf7d01ddf_0_58"/>
          <p:cNvSpPr txBox="1">
            <a:spLocks noGrp="1"/>
          </p:cNvSpPr>
          <p:nvPr>
            <p:ph type="subTitle" idx="1"/>
          </p:nvPr>
        </p:nvSpPr>
        <p:spPr>
          <a:xfrm>
            <a:off x="415600" y="3778833"/>
            <a:ext cx="11360700" cy="1056900"/>
          </a:xfrm>
          <a:prstGeom prst="rect">
            <a:avLst/>
          </a:prstGeom>
          <a:noFill/>
          <a:ln>
            <a:noFill/>
          </a:ln>
        </p:spPr>
        <p:txBody>
          <a:bodyPr spcFirstLastPara="1" wrap="square" lIns="121900" tIns="121900" rIns="121900" bIns="121900" anchor="t" anchorCtr="0">
            <a:norm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a:endParaRPr/>
          </a:p>
        </p:txBody>
      </p:sp>
      <p:sp>
        <p:nvSpPr>
          <p:cNvPr id="16" name="Google Shape;16;g11cf7d01ddf_0_58"/>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7"/>
        <p:cNvGrpSpPr/>
        <p:nvPr/>
      </p:nvGrpSpPr>
      <p:grpSpPr>
        <a:xfrm>
          <a:off x="0" y="0"/>
          <a:ext cx="0" cy="0"/>
          <a:chOff x="0" y="0"/>
          <a:chExt cx="0" cy="0"/>
        </a:xfrm>
      </p:grpSpPr>
      <p:sp>
        <p:nvSpPr>
          <p:cNvPr id="48" name="Google Shape;48;g11cf7d01ddf_0_90"/>
          <p:cNvSpPr txBox="1">
            <a:spLocks noGrp="1"/>
          </p:cNvSpPr>
          <p:nvPr>
            <p:ph type="body" idx="1"/>
          </p:nvPr>
        </p:nvSpPr>
        <p:spPr>
          <a:xfrm>
            <a:off x="415600" y="5640767"/>
            <a:ext cx="7998300" cy="806700"/>
          </a:xfrm>
          <a:prstGeom prst="rect">
            <a:avLst/>
          </a:prstGeom>
          <a:noFill/>
          <a:ln>
            <a:noFill/>
          </a:ln>
        </p:spPr>
        <p:txBody>
          <a:bodyPr spcFirstLastPara="1" wrap="square" lIns="121900" tIns="121900" rIns="121900" bIns="121900" anchor="ctr" anchorCtr="0">
            <a:normAutofit/>
          </a:bodyPr>
          <a:lstStyle>
            <a:lvl1pPr marL="457200" lvl="0" indent="-228600" algn="l">
              <a:lnSpc>
                <a:spcPct val="100000"/>
              </a:lnSpc>
              <a:spcBef>
                <a:spcPts val="0"/>
              </a:spcBef>
              <a:spcAft>
                <a:spcPts val="0"/>
              </a:spcAft>
              <a:buSzPts val="2400"/>
              <a:buNone/>
              <a:defRPr/>
            </a:lvl1pPr>
          </a:lstStyle>
          <a:p>
            <a:endParaRPr/>
          </a:p>
        </p:txBody>
      </p:sp>
      <p:sp>
        <p:nvSpPr>
          <p:cNvPr id="49" name="Google Shape;49;g11cf7d01ddf_0_90"/>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0"/>
        <p:cNvGrpSpPr/>
        <p:nvPr/>
      </p:nvGrpSpPr>
      <p:grpSpPr>
        <a:xfrm>
          <a:off x="0" y="0"/>
          <a:ext cx="0" cy="0"/>
          <a:chOff x="0" y="0"/>
          <a:chExt cx="0" cy="0"/>
        </a:xfrm>
      </p:grpSpPr>
      <p:sp>
        <p:nvSpPr>
          <p:cNvPr id="51" name="Google Shape;51;g11cf7d01ddf_0_93"/>
          <p:cNvSpPr txBox="1">
            <a:spLocks noGrp="1"/>
          </p:cNvSpPr>
          <p:nvPr>
            <p:ph type="title" hasCustomPrompt="1"/>
          </p:nvPr>
        </p:nvSpPr>
        <p:spPr>
          <a:xfrm>
            <a:off x="415600" y="1474833"/>
            <a:ext cx="11360700" cy="2618100"/>
          </a:xfrm>
          <a:prstGeom prst="rect">
            <a:avLst/>
          </a:prstGeom>
          <a:noFill/>
          <a:ln>
            <a:noFill/>
          </a:ln>
        </p:spPr>
        <p:txBody>
          <a:bodyPr spcFirstLastPara="1" wrap="square" lIns="121900" tIns="121900" rIns="121900" bIns="121900" anchor="b" anchorCtr="0">
            <a:normAutofit/>
          </a:bodyPr>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52" name="Google Shape;52;g11cf7d01ddf_0_93"/>
          <p:cNvSpPr txBox="1">
            <a:spLocks noGrp="1"/>
          </p:cNvSpPr>
          <p:nvPr>
            <p:ph type="body" idx="1"/>
          </p:nvPr>
        </p:nvSpPr>
        <p:spPr>
          <a:xfrm>
            <a:off x="415600" y="4202967"/>
            <a:ext cx="11360700" cy="1734300"/>
          </a:xfrm>
          <a:prstGeom prst="rect">
            <a:avLst/>
          </a:prstGeom>
          <a:noFill/>
          <a:ln>
            <a:noFill/>
          </a:ln>
        </p:spPr>
        <p:txBody>
          <a:bodyPr spcFirstLastPara="1" wrap="square" lIns="121900" tIns="121900" rIns="121900" bIns="121900" anchor="t" anchorCtr="0">
            <a:normAutofit/>
          </a:bodyPr>
          <a:lstStyle>
            <a:lvl1pPr marL="457200" lvl="0" indent="-381000" algn="ctr">
              <a:lnSpc>
                <a:spcPct val="115000"/>
              </a:lnSpc>
              <a:spcBef>
                <a:spcPts val="0"/>
              </a:spcBef>
              <a:spcAft>
                <a:spcPts val="0"/>
              </a:spcAft>
              <a:buSzPts val="2400"/>
              <a:buChar char="●"/>
              <a:defRPr/>
            </a:lvl1pPr>
            <a:lvl2pPr marL="914400" lvl="1" indent="-349250" algn="ctr">
              <a:lnSpc>
                <a:spcPct val="115000"/>
              </a:lnSpc>
              <a:spcBef>
                <a:spcPts val="0"/>
              </a:spcBef>
              <a:spcAft>
                <a:spcPts val="0"/>
              </a:spcAft>
              <a:buSzPts val="1900"/>
              <a:buChar char="○"/>
              <a:defRPr/>
            </a:lvl2pPr>
            <a:lvl3pPr marL="1371600" lvl="2" indent="-349250" algn="ctr">
              <a:lnSpc>
                <a:spcPct val="115000"/>
              </a:lnSpc>
              <a:spcBef>
                <a:spcPts val="0"/>
              </a:spcBef>
              <a:spcAft>
                <a:spcPts val="0"/>
              </a:spcAft>
              <a:buSzPts val="1900"/>
              <a:buChar char="■"/>
              <a:defRPr/>
            </a:lvl3pPr>
            <a:lvl4pPr marL="1828800" lvl="3" indent="-349250" algn="ctr">
              <a:lnSpc>
                <a:spcPct val="115000"/>
              </a:lnSpc>
              <a:spcBef>
                <a:spcPts val="0"/>
              </a:spcBef>
              <a:spcAft>
                <a:spcPts val="0"/>
              </a:spcAft>
              <a:buSzPts val="1900"/>
              <a:buChar char="●"/>
              <a:defRPr/>
            </a:lvl4pPr>
            <a:lvl5pPr marL="2286000" lvl="4" indent="-349250" algn="ctr">
              <a:lnSpc>
                <a:spcPct val="115000"/>
              </a:lnSpc>
              <a:spcBef>
                <a:spcPts val="0"/>
              </a:spcBef>
              <a:spcAft>
                <a:spcPts val="0"/>
              </a:spcAft>
              <a:buSzPts val="1900"/>
              <a:buChar char="○"/>
              <a:defRPr/>
            </a:lvl5pPr>
            <a:lvl6pPr marL="2743200" lvl="5" indent="-349250" algn="ctr">
              <a:lnSpc>
                <a:spcPct val="115000"/>
              </a:lnSpc>
              <a:spcBef>
                <a:spcPts val="0"/>
              </a:spcBef>
              <a:spcAft>
                <a:spcPts val="0"/>
              </a:spcAft>
              <a:buSzPts val="1900"/>
              <a:buChar char="■"/>
              <a:defRPr/>
            </a:lvl6pPr>
            <a:lvl7pPr marL="3200400" lvl="6" indent="-349250" algn="ctr">
              <a:lnSpc>
                <a:spcPct val="115000"/>
              </a:lnSpc>
              <a:spcBef>
                <a:spcPts val="0"/>
              </a:spcBef>
              <a:spcAft>
                <a:spcPts val="0"/>
              </a:spcAft>
              <a:buSzPts val="1900"/>
              <a:buChar char="●"/>
              <a:defRPr/>
            </a:lvl7pPr>
            <a:lvl8pPr marL="3657600" lvl="7" indent="-349250" algn="ctr">
              <a:lnSpc>
                <a:spcPct val="115000"/>
              </a:lnSpc>
              <a:spcBef>
                <a:spcPts val="0"/>
              </a:spcBef>
              <a:spcAft>
                <a:spcPts val="0"/>
              </a:spcAft>
              <a:buSzPts val="1900"/>
              <a:buChar char="○"/>
              <a:defRPr/>
            </a:lvl8pPr>
            <a:lvl9pPr marL="4114800" lvl="8" indent="-349250" algn="ctr">
              <a:lnSpc>
                <a:spcPct val="115000"/>
              </a:lnSpc>
              <a:spcBef>
                <a:spcPts val="0"/>
              </a:spcBef>
              <a:spcAft>
                <a:spcPts val="0"/>
              </a:spcAft>
              <a:buSzPts val="1900"/>
              <a:buChar char="■"/>
              <a:defRPr/>
            </a:lvl9pPr>
          </a:lstStyle>
          <a:p>
            <a:endParaRPr/>
          </a:p>
        </p:txBody>
      </p:sp>
      <p:sp>
        <p:nvSpPr>
          <p:cNvPr id="53" name="Google Shape;53;g11cf7d01ddf_0_93"/>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Esquema Personalizado">
  <p:cSld name="1_Esquema Personalizado">
    <p:spTree>
      <p:nvGrpSpPr>
        <p:cNvPr id="1" name="Shape 54"/>
        <p:cNvGrpSpPr/>
        <p:nvPr/>
      </p:nvGrpSpPr>
      <p:grpSpPr>
        <a:xfrm>
          <a:off x="0" y="0"/>
          <a:ext cx="0" cy="0"/>
          <a:chOff x="0" y="0"/>
          <a:chExt cx="0" cy="0"/>
        </a:xfrm>
      </p:grpSpPr>
      <p:pic>
        <p:nvPicPr>
          <p:cNvPr id="55" name="Google Shape;55;g11cf7d01ddf_0_99" descr="Uma imagem com pessoa, mulher, interior&#10;&#10;Descrição gerada automaticamente"/>
          <p:cNvPicPr preferRelativeResize="0"/>
          <p:nvPr/>
        </p:nvPicPr>
        <p:blipFill rotWithShape="1">
          <a:blip r:embed="rId2">
            <a:alphaModFix/>
          </a:blip>
          <a:srcRect/>
          <a:stretch/>
        </p:blipFill>
        <p:spPr>
          <a:xfrm>
            <a:off x="1015" y="0"/>
            <a:ext cx="12189972" cy="685800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g11cf7d01ddf_0_97"/>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sp>
        <p:nvSpPr>
          <p:cNvPr id="20" name="Google Shape;20;g11cf7d01ddf_0_62"/>
          <p:cNvSpPr txBox="1">
            <a:spLocks noGrp="1"/>
          </p:cNvSpPr>
          <p:nvPr>
            <p:ph type="title"/>
          </p:nvPr>
        </p:nvSpPr>
        <p:spPr>
          <a:xfrm>
            <a:off x="415600" y="2867800"/>
            <a:ext cx="11360700" cy="1122300"/>
          </a:xfrm>
          <a:prstGeom prst="rect">
            <a:avLst/>
          </a:prstGeom>
          <a:noFill/>
          <a:ln>
            <a:noFill/>
          </a:ln>
        </p:spPr>
        <p:txBody>
          <a:bodyPr spcFirstLastPara="1" wrap="square" lIns="121900" tIns="121900" rIns="121900" bIns="121900" anchor="ctr" anchorCtr="0">
            <a:norm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a:endParaRPr/>
          </a:p>
        </p:txBody>
      </p:sp>
      <p:sp>
        <p:nvSpPr>
          <p:cNvPr id="21" name="Google Shape;21;g11cf7d01ddf_0_62"/>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g11cf7d01ddf_0_65"/>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24" name="Google Shape;24;g11cf7d01ddf_0_65"/>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rmAutofit/>
          </a:bodyPr>
          <a:lstStyle>
            <a:lvl1pPr marL="457200" lvl="0" indent="-381000" algn="l">
              <a:lnSpc>
                <a:spcPct val="115000"/>
              </a:lnSpc>
              <a:spcBef>
                <a:spcPts val="0"/>
              </a:spcBef>
              <a:spcAft>
                <a:spcPts val="0"/>
              </a:spcAft>
              <a:buSzPts val="2400"/>
              <a:buChar char="●"/>
              <a:defRPr/>
            </a:lvl1pPr>
            <a:lvl2pPr marL="914400" lvl="1" indent="-349250" algn="l">
              <a:lnSpc>
                <a:spcPct val="115000"/>
              </a:lnSpc>
              <a:spcBef>
                <a:spcPts val="0"/>
              </a:spcBef>
              <a:spcAft>
                <a:spcPts val="0"/>
              </a:spcAft>
              <a:buSzPts val="1900"/>
              <a:buChar char="○"/>
              <a:defRPr/>
            </a:lvl2pPr>
            <a:lvl3pPr marL="1371600" lvl="2" indent="-349250" algn="l">
              <a:lnSpc>
                <a:spcPct val="115000"/>
              </a:lnSpc>
              <a:spcBef>
                <a:spcPts val="0"/>
              </a:spcBef>
              <a:spcAft>
                <a:spcPts val="0"/>
              </a:spcAft>
              <a:buSzPts val="1900"/>
              <a:buChar char="■"/>
              <a:defRPr/>
            </a:lvl3pPr>
            <a:lvl4pPr marL="1828800" lvl="3" indent="-349250" algn="l">
              <a:lnSpc>
                <a:spcPct val="115000"/>
              </a:lnSpc>
              <a:spcBef>
                <a:spcPts val="0"/>
              </a:spcBef>
              <a:spcAft>
                <a:spcPts val="0"/>
              </a:spcAft>
              <a:buSzPts val="1900"/>
              <a:buChar char="●"/>
              <a:defRPr/>
            </a:lvl4pPr>
            <a:lvl5pPr marL="2286000" lvl="4" indent="-349250" algn="l">
              <a:lnSpc>
                <a:spcPct val="115000"/>
              </a:lnSpc>
              <a:spcBef>
                <a:spcPts val="0"/>
              </a:spcBef>
              <a:spcAft>
                <a:spcPts val="0"/>
              </a:spcAft>
              <a:buSzPts val="1900"/>
              <a:buChar char="○"/>
              <a:defRPr/>
            </a:lvl5pPr>
            <a:lvl6pPr marL="2743200" lvl="5" indent="-349250" algn="l">
              <a:lnSpc>
                <a:spcPct val="115000"/>
              </a:lnSpc>
              <a:spcBef>
                <a:spcPts val="0"/>
              </a:spcBef>
              <a:spcAft>
                <a:spcPts val="0"/>
              </a:spcAft>
              <a:buSzPts val="1900"/>
              <a:buChar char="■"/>
              <a:defRPr/>
            </a:lvl6pPr>
            <a:lvl7pPr marL="3200400" lvl="6" indent="-349250" algn="l">
              <a:lnSpc>
                <a:spcPct val="115000"/>
              </a:lnSpc>
              <a:spcBef>
                <a:spcPts val="0"/>
              </a:spcBef>
              <a:spcAft>
                <a:spcPts val="0"/>
              </a:spcAft>
              <a:buSzPts val="1900"/>
              <a:buChar char="●"/>
              <a:defRPr/>
            </a:lvl7pPr>
            <a:lvl8pPr marL="3657600" lvl="7" indent="-349250" algn="l">
              <a:lnSpc>
                <a:spcPct val="115000"/>
              </a:lnSpc>
              <a:spcBef>
                <a:spcPts val="0"/>
              </a:spcBef>
              <a:spcAft>
                <a:spcPts val="0"/>
              </a:spcAft>
              <a:buSzPts val="1900"/>
              <a:buChar char="○"/>
              <a:defRPr/>
            </a:lvl8pPr>
            <a:lvl9pPr marL="4114800" lvl="8" indent="-349250" algn="l">
              <a:lnSpc>
                <a:spcPct val="115000"/>
              </a:lnSpc>
              <a:spcBef>
                <a:spcPts val="0"/>
              </a:spcBef>
              <a:spcAft>
                <a:spcPts val="0"/>
              </a:spcAft>
              <a:buSzPts val="1900"/>
              <a:buChar char="■"/>
              <a:defRPr/>
            </a:lvl9pPr>
          </a:lstStyle>
          <a:p>
            <a:endParaRPr/>
          </a:p>
        </p:txBody>
      </p:sp>
      <p:sp>
        <p:nvSpPr>
          <p:cNvPr id="25" name="Google Shape;25;g11cf7d01ddf_0_65"/>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g11cf7d01ddf_0_69"/>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28" name="Google Shape;28;g11cf7d01ddf_0_69"/>
          <p:cNvSpPr txBox="1">
            <a:spLocks noGrp="1"/>
          </p:cNvSpPr>
          <p:nvPr>
            <p:ph type="body" idx="1"/>
          </p:nvPr>
        </p:nvSpPr>
        <p:spPr>
          <a:xfrm>
            <a:off x="415600" y="1536633"/>
            <a:ext cx="5333100" cy="4555200"/>
          </a:xfrm>
          <a:prstGeom prst="rect">
            <a:avLst/>
          </a:prstGeom>
          <a:noFill/>
          <a:ln>
            <a:noFill/>
          </a:ln>
        </p:spPr>
        <p:txBody>
          <a:bodyPr spcFirstLastPara="1" wrap="square" lIns="121900" tIns="121900" rIns="121900" bIns="121900" anchor="t" anchorCtr="0">
            <a:normAutofit/>
          </a:bodyPr>
          <a:lstStyle>
            <a:lvl1pPr marL="457200" lvl="0" indent="-349250" algn="l">
              <a:lnSpc>
                <a:spcPct val="115000"/>
              </a:lnSpc>
              <a:spcBef>
                <a:spcPts val="0"/>
              </a:spcBef>
              <a:spcAft>
                <a:spcPts val="0"/>
              </a:spcAft>
              <a:buSzPts val="1900"/>
              <a:buChar char="●"/>
              <a:defRPr sz="1900"/>
            </a:lvl1pPr>
            <a:lvl2pPr marL="914400" lvl="1" indent="-330200" algn="l">
              <a:lnSpc>
                <a:spcPct val="115000"/>
              </a:lnSpc>
              <a:spcBef>
                <a:spcPts val="0"/>
              </a:spcBef>
              <a:spcAft>
                <a:spcPts val="0"/>
              </a:spcAft>
              <a:buSzPts val="1600"/>
              <a:buChar char="○"/>
              <a:defRPr sz="1600"/>
            </a:lvl2pPr>
            <a:lvl3pPr marL="1371600" lvl="2" indent="-330200" algn="l">
              <a:lnSpc>
                <a:spcPct val="115000"/>
              </a:lnSpc>
              <a:spcBef>
                <a:spcPts val="0"/>
              </a:spcBef>
              <a:spcAft>
                <a:spcPts val="0"/>
              </a:spcAft>
              <a:buSzPts val="1600"/>
              <a:buChar char="■"/>
              <a:defRPr sz="1600"/>
            </a:lvl3pPr>
            <a:lvl4pPr marL="1828800" lvl="3" indent="-330200" algn="l">
              <a:lnSpc>
                <a:spcPct val="115000"/>
              </a:lnSpc>
              <a:spcBef>
                <a:spcPts val="0"/>
              </a:spcBef>
              <a:spcAft>
                <a:spcPts val="0"/>
              </a:spcAft>
              <a:buSzPts val="1600"/>
              <a:buChar char="●"/>
              <a:defRPr sz="1600"/>
            </a:lvl4pPr>
            <a:lvl5pPr marL="2286000" lvl="4" indent="-330200" algn="l">
              <a:lnSpc>
                <a:spcPct val="115000"/>
              </a:lnSpc>
              <a:spcBef>
                <a:spcPts val="0"/>
              </a:spcBef>
              <a:spcAft>
                <a:spcPts val="0"/>
              </a:spcAft>
              <a:buSzPts val="1600"/>
              <a:buChar char="○"/>
              <a:defRPr sz="1600"/>
            </a:lvl5pPr>
            <a:lvl6pPr marL="2743200" lvl="5" indent="-330200" algn="l">
              <a:lnSpc>
                <a:spcPct val="115000"/>
              </a:lnSpc>
              <a:spcBef>
                <a:spcPts val="0"/>
              </a:spcBef>
              <a:spcAft>
                <a:spcPts val="0"/>
              </a:spcAft>
              <a:buSzPts val="1600"/>
              <a:buChar char="■"/>
              <a:defRPr sz="1600"/>
            </a:lvl6pPr>
            <a:lvl7pPr marL="3200400" lvl="6" indent="-330200" algn="l">
              <a:lnSpc>
                <a:spcPct val="115000"/>
              </a:lnSpc>
              <a:spcBef>
                <a:spcPts val="0"/>
              </a:spcBef>
              <a:spcAft>
                <a:spcPts val="0"/>
              </a:spcAft>
              <a:buSzPts val="1600"/>
              <a:buChar char="●"/>
              <a:defRPr sz="1600"/>
            </a:lvl7pPr>
            <a:lvl8pPr marL="3657600" lvl="7" indent="-330200" algn="l">
              <a:lnSpc>
                <a:spcPct val="115000"/>
              </a:lnSpc>
              <a:spcBef>
                <a:spcPts val="0"/>
              </a:spcBef>
              <a:spcAft>
                <a:spcPts val="0"/>
              </a:spcAft>
              <a:buSzPts val="1600"/>
              <a:buChar char="○"/>
              <a:defRPr sz="1600"/>
            </a:lvl8pPr>
            <a:lvl9pPr marL="4114800" lvl="8" indent="-330200" algn="l">
              <a:lnSpc>
                <a:spcPct val="115000"/>
              </a:lnSpc>
              <a:spcBef>
                <a:spcPts val="0"/>
              </a:spcBef>
              <a:spcAft>
                <a:spcPts val="0"/>
              </a:spcAft>
              <a:buSzPts val="1600"/>
              <a:buChar char="■"/>
              <a:defRPr sz="1600"/>
            </a:lvl9pPr>
          </a:lstStyle>
          <a:p>
            <a:endParaRPr/>
          </a:p>
        </p:txBody>
      </p:sp>
      <p:sp>
        <p:nvSpPr>
          <p:cNvPr id="29" name="Google Shape;29;g11cf7d01ddf_0_69"/>
          <p:cNvSpPr txBox="1">
            <a:spLocks noGrp="1"/>
          </p:cNvSpPr>
          <p:nvPr>
            <p:ph type="body" idx="2"/>
          </p:nvPr>
        </p:nvSpPr>
        <p:spPr>
          <a:xfrm>
            <a:off x="6443200" y="1536633"/>
            <a:ext cx="5333100" cy="4555200"/>
          </a:xfrm>
          <a:prstGeom prst="rect">
            <a:avLst/>
          </a:prstGeom>
          <a:noFill/>
          <a:ln>
            <a:noFill/>
          </a:ln>
        </p:spPr>
        <p:txBody>
          <a:bodyPr spcFirstLastPara="1" wrap="square" lIns="121900" tIns="121900" rIns="121900" bIns="121900" anchor="t" anchorCtr="0">
            <a:normAutofit/>
          </a:bodyPr>
          <a:lstStyle>
            <a:lvl1pPr marL="457200" lvl="0" indent="-349250" algn="l">
              <a:lnSpc>
                <a:spcPct val="115000"/>
              </a:lnSpc>
              <a:spcBef>
                <a:spcPts val="0"/>
              </a:spcBef>
              <a:spcAft>
                <a:spcPts val="0"/>
              </a:spcAft>
              <a:buSzPts val="1900"/>
              <a:buChar char="●"/>
              <a:defRPr sz="1900"/>
            </a:lvl1pPr>
            <a:lvl2pPr marL="914400" lvl="1" indent="-330200" algn="l">
              <a:lnSpc>
                <a:spcPct val="115000"/>
              </a:lnSpc>
              <a:spcBef>
                <a:spcPts val="0"/>
              </a:spcBef>
              <a:spcAft>
                <a:spcPts val="0"/>
              </a:spcAft>
              <a:buSzPts val="1600"/>
              <a:buChar char="○"/>
              <a:defRPr sz="1600"/>
            </a:lvl2pPr>
            <a:lvl3pPr marL="1371600" lvl="2" indent="-330200" algn="l">
              <a:lnSpc>
                <a:spcPct val="115000"/>
              </a:lnSpc>
              <a:spcBef>
                <a:spcPts val="0"/>
              </a:spcBef>
              <a:spcAft>
                <a:spcPts val="0"/>
              </a:spcAft>
              <a:buSzPts val="1600"/>
              <a:buChar char="■"/>
              <a:defRPr sz="1600"/>
            </a:lvl3pPr>
            <a:lvl4pPr marL="1828800" lvl="3" indent="-330200" algn="l">
              <a:lnSpc>
                <a:spcPct val="115000"/>
              </a:lnSpc>
              <a:spcBef>
                <a:spcPts val="0"/>
              </a:spcBef>
              <a:spcAft>
                <a:spcPts val="0"/>
              </a:spcAft>
              <a:buSzPts val="1600"/>
              <a:buChar char="●"/>
              <a:defRPr sz="1600"/>
            </a:lvl4pPr>
            <a:lvl5pPr marL="2286000" lvl="4" indent="-330200" algn="l">
              <a:lnSpc>
                <a:spcPct val="115000"/>
              </a:lnSpc>
              <a:spcBef>
                <a:spcPts val="0"/>
              </a:spcBef>
              <a:spcAft>
                <a:spcPts val="0"/>
              </a:spcAft>
              <a:buSzPts val="1600"/>
              <a:buChar char="○"/>
              <a:defRPr sz="1600"/>
            </a:lvl5pPr>
            <a:lvl6pPr marL="2743200" lvl="5" indent="-330200" algn="l">
              <a:lnSpc>
                <a:spcPct val="115000"/>
              </a:lnSpc>
              <a:spcBef>
                <a:spcPts val="0"/>
              </a:spcBef>
              <a:spcAft>
                <a:spcPts val="0"/>
              </a:spcAft>
              <a:buSzPts val="1600"/>
              <a:buChar char="■"/>
              <a:defRPr sz="1600"/>
            </a:lvl6pPr>
            <a:lvl7pPr marL="3200400" lvl="6" indent="-330200" algn="l">
              <a:lnSpc>
                <a:spcPct val="115000"/>
              </a:lnSpc>
              <a:spcBef>
                <a:spcPts val="0"/>
              </a:spcBef>
              <a:spcAft>
                <a:spcPts val="0"/>
              </a:spcAft>
              <a:buSzPts val="1600"/>
              <a:buChar char="●"/>
              <a:defRPr sz="1600"/>
            </a:lvl7pPr>
            <a:lvl8pPr marL="3657600" lvl="7" indent="-330200" algn="l">
              <a:lnSpc>
                <a:spcPct val="115000"/>
              </a:lnSpc>
              <a:spcBef>
                <a:spcPts val="0"/>
              </a:spcBef>
              <a:spcAft>
                <a:spcPts val="0"/>
              </a:spcAft>
              <a:buSzPts val="1600"/>
              <a:buChar char="○"/>
              <a:defRPr sz="1600"/>
            </a:lvl8pPr>
            <a:lvl9pPr marL="4114800" lvl="8" indent="-330200" algn="l">
              <a:lnSpc>
                <a:spcPct val="115000"/>
              </a:lnSpc>
              <a:spcBef>
                <a:spcPts val="0"/>
              </a:spcBef>
              <a:spcAft>
                <a:spcPts val="0"/>
              </a:spcAft>
              <a:buSzPts val="1600"/>
              <a:buChar char="■"/>
              <a:defRPr sz="1600"/>
            </a:lvl9pPr>
          </a:lstStyle>
          <a:p>
            <a:endParaRPr/>
          </a:p>
        </p:txBody>
      </p:sp>
      <p:sp>
        <p:nvSpPr>
          <p:cNvPr id="30" name="Google Shape;30;g11cf7d01ddf_0_69"/>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g11cf7d01ddf_0_74"/>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33" name="Google Shape;33;g11cf7d01ddf_0_74"/>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sp>
        <p:nvSpPr>
          <p:cNvPr id="35" name="Google Shape;35;g11cf7d01ddf_0_77"/>
          <p:cNvSpPr txBox="1">
            <a:spLocks noGrp="1"/>
          </p:cNvSpPr>
          <p:nvPr>
            <p:ph type="title"/>
          </p:nvPr>
        </p:nvSpPr>
        <p:spPr>
          <a:xfrm>
            <a:off x="415600" y="740800"/>
            <a:ext cx="3744000" cy="1007700"/>
          </a:xfrm>
          <a:prstGeom prst="rect">
            <a:avLst/>
          </a:prstGeom>
          <a:noFill/>
          <a:ln>
            <a:noFill/>
          </a:ln>
        </p:spPr>
        <p:txBody>
          <a:bodyPr spcFirstLastPara="1" wrap="square" lIns="121900" tIns="121900" rIns="121900" bIns="121900" anchor="b" anchorCtr="0">
            <a:norm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a:endParaRPr/>
          </a:p>
        </p:txBody>
      </p:sp>
      <p:sp>
        <p:nvSpPr>
          <p:cNvPr id="36" name="Google Shape;36;g11cf7d01ddf_0_77"/>
          <p:cNvSpPr txBox="1">
            <a:spLocks noGrp="1"/>
          </p:cNvSpPr>
          <p:nvPr>
            <p:ph type="body" idx="1"/>
          </p:nvPr>
        </p:nvSpPr>
        <p:spPr>
          <a:xfrm>
            <a:off x="415600" y="1852800"/>
            <a:ext cx="3744000" cy="4239300"/>
          </a:xfrm>
          <a:prstGeom prst="rect">
            <a:avLst/>
          </a:prstGeom>
          <a:noFill/>
          <a:ln>
            <a:noFill/>
          </a:ln>
        </p:spPr>
        <p:txBody>
          <a:bodyPr spcFirstLastPara="1" wrap="square" lIns="121900" tIns="121900" rIns="121900" bIns="121900" anchor="t" anchorCtr="0">
            <a:normAutofit/>
          </a:bodyPr>
          <a:lstStyle>
            <a:lvl1pPr marL="457200" lvl="0" indent="-330200" algn="l">
              <a:lnSpc>
                <a:spcPct val="115000"/>
              </a:lnSpc>
              <a:spcBef>
                <a:spcPts val="0"/>
              </a:spcBef>
              <a:spcAft>
                <a:spcPts val="0"/>
              </a:spcAft>
              <a:buSzPts val="1600"/>
              <a:buChar char="●"/>
              <a:defRPr sz="1600"/>
            </a:lvl1pPr>
            <a:lvl2pPr marL="914400" lvl="1" indent="-330200" algn="l">
              <a:lnSpc>
                <a:spcPct val="115000"/>
              </a:lnSpc>
              <a:spcBef>
                <a:spcPts val="0"/>
              </a:spcBef>
              <a:spcAft>
                <a:spcPts val="0"/>
              </a:spcAft>
              <a:buSzPts val="1600"/>
              <a:buChar char="○"/>
              <a:defRPr sz="1600"/>
            </a:lvl2pPr>
            <a:lvl3pPr marL="1371600" lvl="2" indent="-330200" algn="l">
              <a:lnSpc>
                <a:spcPct val="115000"/>
              </a:lnSpc>
              <a:spcBef>
                <a:spcPts val="0"/>
              </a:spcBef>
              <a:spcAft>
                <a:spcPts val="0"/>
              </a:spcAft>
              <a:buSzPts val="1600"/>
              <a:buChar char="■"/>
              <a:defRPr sz="1600"/>
            </a:lvl3pPr>
            <a:lvl4pPr marL="1828800" lvl="3" indent="-330200" algn="l">
              <a:lnSpc>
                <a:spcPct val="115000"/>
              </a:lnSpc>
              <a:spcBef>
                <a:spcPts val="0"/>
              </a:spcBef>
              <a:spcAft>
                <a:spcPts val="0"/>
              </a:spcAft>
              <a:buSzPts val="1600"/>
              <a:buChar char="●"/>
              <a:defRPr sz="1600"/>
            </a:lvl4pPr>
            <a:lvl5pPr marL="2286000" lvl="4" indent="-330200" algn="l">
              <a:lnSpc>
                <a:spcPct val="115000"/>
              </a:lnSpc>
              <a:spcBef>
                <a:spcPts val="0"/>
              </a:spcBef>
              <a:spcAft>
                <a:spcPts val="0"/>
              </a:spcAft>
              <a:buSzPts val="1600"/>
              <a:buChar char="○"/>
              <a:defRPr sz="1600"/>
            </a:lvl5pPr>
            <a:lvl6pPr marL="2743200" lvl="5" indent="-330200" algn="l">
              <a:lnSpc>
                <a:spcPct val="115000"/>
              </a:lnSpc>
              <a:spcBef>
                <a:spcPts val="0"/>
              </a:spcBef>
              <a:spcAft>
                <a:spcPts val="0"/>
              </a:spcAft>
              <a:buSzPts val="1600"/>
              <a:buChar char="■"/>
              <a:defRPr sz="1600"/>
            </a:lvl6pPr>
            <a:lvl7pPr marL="3200400" lvl="6" indent="-330200" algn="l">
              <a:lnSpc>
                <a:spcPct val="115000"/>
              </a:lnSpc>
              <a:spcBef>
                <a:spcPts val="0"/>
              </a:spcBef>
              <a:spcAft>
                <a:spcPts val="0"/>
              </a:spcAft>
              <a:buSzPts val="1600"/>
              <a:buChar char="●"/>
              <a:defRPr sz="1600"/>
            </a:lvl7pPr>
            <a:lvl8pPr marL="3657600" lvl="7" indent="-330200" algn="l">
              <a:lnSpc>
                <a:spcPct val="115000"/>
              </a:lnSpc>
              <a:spcBef>
                <a:spcPts val="0"/>
              </a:spcBef>
              <a:spcAft>
                <a:spcPts val="0"/>
              </a:spcAft>
              <a:buSzPts val="1600"/>
              <a:buChar char="○"/>
              <a:defRPr sz="1600"/>
            </a:lvl8pPr>
            <a:lvl9pPr marL="4114800" lvl="8" indent="-330200" algn="l">
              <a:lnSpc>
                <a:spcPct val="115000"/>
              </a:lnSpc>
              <a:spcBef>
                <a:spcPts val="0"/>
              </a:spcBef>
              <a:spcAft>
                <a:spcPts val="0"/>
              </a:spcAft>
              <a:buSzPts val="1600"/>
              <a:buChar char="■"/>
              <a:defRPr sz="1600"/>
            </a:lvl9pPr>
          </a:lstStyle>
          <a:p>
            <a:endParaRPr/>
          </a:p>
        </p:txBody>
      </p:sp>
      <p:sp>
        <p:nvSpPr>
          <p:cNvPr id="37" name="Google Shape;37;g11cf7d01ddf_0_77"/>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8"/>
        <p:cNvGrpSpPr/>
        <p:nvPr/>
      </p:nvGrpSpPr>
      <p:grpSpPr>
        <a:xfrm>
          <a:off x="0" y="0"/>
          <a:ext cx="0" cy="0"/>
          <a:chOff x="0" y="0"/>
          <a:chExt cx="0" cy="0"/>
        </a:xfrm>
      </p:grpSpPr>
      <p:sp>
        <p:nvSpPr>
          <p:cNvPr id="39" name="Google Shape;39;g11cf7d01ddf_0_81"/>
          <p:cNvSpPr txBox="1">
            <a:spLocks noGrp="1"/>
          </p:cNvSpPr>
          <p:nvPr>
            <p:ph type="title"/>
          </p:nvPr>
        </p:nvSpPr>
        <p:spPr>
          <a:xfrm>
            <a:off x="653667" y="600200"/>
            <a:ext cx="8490300" cy="5454300"/>
          </a:xfrm>
          <a:prstGeom prst="rect">
            <a:avLst/>
          </a:prstGeom>
          <a:noFill/>
          <a:ln>
            <a:noFill/>
          </a:ln>
        </p:spPr>
        <p:txBody>
          <a:bodyPr spcFirstLastPara="1" wrap="square" lIns="121900" tIns="121900" rIns="121900" bIns="121900" anchor="ctr" anchorCtr="0">
            <a:norm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a:endParaRPr/>
          </a:p>
        </p:txBody>
      </p:sp>
      <p:sp>
        <p:nvSpPr>
          <p:cNvPr id="40" name="Google Shape;40;g11cf7d01ddf_0_81"/>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g11cf7d01ddf_0_84"/>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g11cf7d01ddf_0_84"/>
          <p:cNvSpPr txBox="1">
            <a:spLocks noGrp="1"/>
          </p:cNvSpPr>
          <p:nvPr>
            <p:ph type="title"/>
          </p:nvPr>
        </p:nvSpPr>
        <p:spPr>
          <a:xfrm>
            <a:off x="354000" y="1644233"/>
            <a:ext cx="5393700" cy="1976400"/>
          </a:xfrm>
          <a:prstGeom prst="rect">
            <a:avLst/>
          </a:prstGeom>
          <a:noFill/>
          <a:ln>
            <a:noFill/>
          </a:ln>
        </p:spPr>
        <p:txBody>
          <a:bodyPr spcFirstLastPara="1" wrap="square" lIns="121900" tIns="121900" rIns="121900" bIns="121900" anchor="b" anchorCtr="0">
            <a:norm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a:endParaRPr/>
          </a:p>
        </p:txBody>
      </p:sp>
      <p:sp>
        <p:nvSpPr>
          <p:cNvPr id="44" name="Google Shape;44;g11cf7d01ddf_0_84"/>
          <p:cNvSpPr txBox="1">
            <a:spLocks noGrp="1"/>
          </p:cNvSpPr>
          <p:nvPr>
            <p:ph type="subTitle" idx="1"/>
          </p:nvPr>
        </p:nvSpPr>
        <p:spPr>
          <a:xfrm>
            <a:off x="354000" y="3737433"/>
            <a:ext cx="5393700" cy="1646700"/>
          </a:xfrm>
          <a:prstGeom prst="rect">
            <a:avLst/>
          </a:prstGeom>
          <a:noFill/>
          <a:ln>
            <a:noFill/>
          </a:ln>
        </p:spPr>
        <p:txBody>
          <a:bodyPr spcFirstLastPara="1" wrap="square" lIns="121900" tIns="121900" rIns="121900" bIns="121900"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45" name="Google Shape;45;g11cf7d01ddf_0_84"/>
          <p:cNvSpPr txBox="1">
            <a:spLocks noGrp="1"/>
          </p:cNvSpPr>
          <p:nvPr>
            <p:ph type="body" idx="2"/>
          </p:nvPr>
        </p:nvSpPr>
        <p:spPr>
          <a:xfrm>
            <a:off x="6586000" y="965433"/>
            <a:ext cx="5115900" cy="4926900"/>
          </a:xfrm>
          <a:prstGeom prst="rect">
            <a:avLst/>
          </a:prstGeom>
          <a:noFill/>
          <a:ln>
            <a:noFill/>
          </a:ln>
        </p:spPr>
        <p:txBody>
          <a:bodyPr spcFirstLastPara="1" wrap="square" lIns="121900" tIns="121900" rIns="121900" bIns="121900" anchor="ctr" anchorCtr="0">
            <a:normAutofit/>
          </a:bodyPr>
          <a:lstStyle>
            <a:lvl1pPr marL="457200" lvl="0" indent="-381000" algn="l">
              <a:lnSpc>
                <a:spcPct val="115000"/>
              </a:lnSpc>
              <a:spcBef>
                <a:spcPts val="0"/>
              </a:spcBef>
              <a:spcAft>
                <a:spcPts val="0"/>
              </a:spcAft>
              <a:buSzPts val="2400"/>
              <a:buChar char="●"/>
              <a:defRPr/>
            </a:lvl1pPr>
            <a:lvl2pPr marL="914400" lvl="1" indent="-349250" algn="l">
              <a:lnSpc>
                <a:spcPct val="115000"/>
              </a:lnSpc>
              <a:spcBef>
                <a:spcPts val="0"/>
              </a:spcBef>
              <a:spcAft>
                <a:spcPts val="0"/>
              </a:spcAft>
              <a:buSzPts val="1900"/>
              <a:buChar char="○"/>
              <a:defRPr/>
            </a:lvl2pPr>
            <a:lvl3pPr marL="1371600" lvl="2" indent="-349250" algn="l">
              <a:lnSpc>
                <a:spcPct val="115000"/>
              </a:lnSpc>
              <a:spcBef>
                <a:spcPts val="0"/>
              </a:spcBef>
              <a:spcAft>
                <a:spcPts val="0"/>
              </a:spcAft>
              <a:buSzPts val="1900"/>
              <a:buChar char="■"/>
              <a:defRPr/>
            </a:lvl3pPr>
            <a:lvl4pPr marL="1828800" lvl="3" indent="-349250" algn="l">
              <a:lnSpc>
                <a:spcPct val="115000"/>
              </a:lnSpc>
              <a:spcBef>
                <a:spcPts val="0"/>
              </a:spcBef>
              <a:spcAft>
                <a:spcPts val="0"/>
              </a:spcAft>
              <a:buSzPts val="1900"/>
              <a:buChar char="●"/>
              <a:defRPr/>
            </a:lvl4pPr>
            <a:lvl5pPr marL="2286000" lvl="4" indent="-349250" algn="l">
              <a:lnSpc>
                <a:spcPct val="115000"/>
              </a:lnSpc>
              <a:spcBef>
                <a:spcPts val="0"/>
              </a:spcBef>
              <a:spcAft>
                <a:spcPts val="0"/>
              </a:spcAft>
              <a:buSzPts val="1900"/>
              <a:buChar char="○"/>
              <a:defRPr/>
            </a:lvl5pPr>
            <a:lvl6pPr marL="2743200" lvl="5" indent="-349250" algn="l">
              <a:lnSpc>
                <a:spcPct val="115000"/>
              </a:lnSpc>
              <a:spcBef>
                <a:spcPts val="0"/>
              </a:spcBef>
              <a:spcAft>
                <a:spcPts val="0"/>
              </a:spcAft>
              <a:buSzPts val="1900"/>
              <a:buChar char="■"/>
              <a:defRPr/>
            </a:lvl6pPr>
            <a:lvl7pPr marL="3200400" lvl="6" indent="-349250" algn="l">
              <a:lnSpc>
                <a:spcPct val="115000"/>
              </a:lnSpc>
              <a:spcBef>
                <a:spcPts val="0"/>
              </a:spcBef>
              <a:spcAft>
                <a:spcPts val="0"/>
              </a:spcAft>
              <a:buSzPts val="1900"/>
              <a:buChar char="●"/>
              <a:defRPr/>
            </a:lvl7pPr>
            <a:lvl8pPr marL="3657600" lvl="7" indent="-349250" algn="l">
              <a:lnSpc>
                <a:spcPct val="115000"/>
              </a:lnSpc>
              <a:spcBef>
                <a:spcPts val="0"/>
              </a:spcBef>
              <a:spcAft>
                <a:spcPts val="0"/>
              </a:spcAft>
              <a:buSzPts val="1900"/>
              <a:buChar char="○"/>
              <a:defRPr/>
            </a:lvl8pPr>
            <a:lvl9pPr marL="4114800" lvl="8" indent="-349250" algn="l">
              <a:lnSpc>
                <a:spcPct val="115000"/>
              </a:lnSpc>
              <a:spcBef>
                <a:spcPts val="0"/>
              </a:spcBef>
              <a:spcAft>
                <a:spcPts val="0"/>
              </a:spcAft>
              <a:buSzPts val="1900"/>
              <a:buChar char="■"/>
              <a:defRPr/>
            </a:lvl9pPr>
          </a:lstStyle>
          <a:p>
            <a:endParaRPr/>
          </a:p>
        </p:txBody>
      </p:sp>
      <p:sp>
        <p:nvSpPr>
          <p:cNvPr id="46" name="Google Shape;46;g11cf7d01ddf_0_84"/>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9"/>
        <p:cNvGrpSpPr/>
        <p:nvPr/>
      </p:nvGrpSpPr>
      <p:grpSpPr>
        <a:xfrm>
          <a:off x="0" y="0"/>
          <a:ext cx="0" cy="0"/>
          <a:chOff x="0" y="0"/>
          <a:chExt cx="0" cy="0"/>
        </a:xfrm>
      </p:grpSpPr>
      <p:sp>
        <p:nvSpPr>
          <p:cNvPr id="10" name="Google Shape;10;g11cf7d01ddf_0_54"/>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rmAutofit/>
          </a:bodyPr>
          <a:lstStyle>
            <a:lvl1pPr marR="0" lvl="0"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9pPr>
          </a:lstStyle>
          <a:p>
            <a:endParaRPr/>
          </a:p>
        </p:txBody>
      </p:sp>
      <p:sp>
        <p:nvSpPr>
          <p:cNvPr id="11" name="Google Shape;11;g11cf7d01ddf_0_54"/>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rmAutofit/>
          </a:bodyPr>
          <a:lstStyle>
            <a:lvl1pPr marL="457200" marR="0" lvl="0" indent="-381000" algn="l" rtl="0">
              <a:lnSpc>
                <a:spcPct val="115000"/>
              </a:lnSpc>
              <a:spcBef>
                <a:spcPts val="0"/>
              </a:spcBef>
              <a:spcAft>
                <a:spcPts val="0"/>
              </a:spcAft>
              <a:buClr>
                <a:schemeClr val="dk2"/>
              </a:buClr>
              <a:buSzPts val="2400"/>
              <a:buFont typeface="Arial"/>
              <a:buChar char="●"/>
              <a:defRPr sz="2400" b="0" i="0" u="none" strike="noStrike" cap="none">
                <a:solidFill>
                  <a:schemeClr val="dk2"/>
                </a:solidFill>
                <a:latin typeface="Arial"/>
                <a:ea typeface="Arial"/>
                <a:cs typeface="Arial"/>
                <a:sym typeface="Arial"/>
              </a:defRPr>
            </a:lvl1pPr>
            <a:lvl2pPr marL="914400" marR="0" lvl="1"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2pPr>
            <a:lvl3pPr marL="1371600" marR="0" lvl="2"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3pPr>
            <a:lvl4pPr marL="1828800" marR="0" lvl="3"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4pPr>
            <a:lvl5pPr marL="2286000" marR="0" lvl="4"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5pPr>
            <a:lvl6pPr marL="2743200" marR="0" lvl="5"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6pPr>
            <a:lvl7pPr marL="3200400" marR="0" lvl="6"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7pPr>
            <a:lvl8pPr marL="3657600" marR="0" lvl="7"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8pPr>
            <a:lvl9pPr marL="4114800" marR="0" lvl="8"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9pPr>
          </a:lstStyle>
          <a:p>
            <a:endParaRPr/>
          </a:p>
        </p:txBody>
      </p:sp>
      <p:sp>
        <p:nvSpPr>
          <p:cNvPr id="12" name="Google Shape;12;g11cf7d01ddf_0_54"/>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60" name="Google Shape;60;p1"/>
          <p:cNvPicPr preferRelativeResize="0"/>
          <p:nvPr/>
        </p:nvPicPr>
        <p:blipFill rotWithShape="1">
          <a:blip r:embed="rId3">
            <a:alphaModFix/>
          </a:blip>
          <a:srcRect/>
          <a:stretch/>
        </p:blipFill>
        <p:spPr>
          <a:xfrm>
            <a:off x="156722" y="981952"/>
            <a:ext cx="4270983" cy="4270983"/>
          </a:xfrm>
          <a:prstGeom prst="rect">
            <a:avLst/>
          </a:prstGeom>
          <a:noFill/>
          <a:ln>
            <a:noFill/>
          </a:ln>
        </p:spPr>
      </p:pic>
      <p:pic>
        <p:nvPicPr>
          <p:cNvPr id="61" name="Google Shape;61;p1"/>
          <p:cNvPicPr preferRelativeResize="0"/>
          <p:nvPr/>
        </p:nvPicPr>
        <p:blipFill rotWithShape="1">
          <a:blip r:embed="rId4">
            <a:alphaModFix/>
          </a:blip>
          <a:srcRect/>
          <a:stretch/>
        </p:blipFill>
        <p:spPr>
          <a:xfrm>
            <a:off x="761863" y="5252935"/>
            <a:ext cx="3060700" cy="1422400"/>
          </a:xfrm>
          <a:prstGeom prst="rect">
            <a:avLst/>
          </a:prstGeom>
          <a:noFill/>
          <a:ln>
            <a:noFill/>
          </a:ln>
        </p:spPr>
      </p:pic>
      <p:pic>
        <p:nvPicPr>
          <p:cNvPr id="62" name="Google Shape;62;p1"/>
          <p:cNvPicPr preferRelativeResize="0"/>
          <p:nvPr/>
        </p:nvPicPr>
        <p:blipFill rotWithShape="1">
          <a:blip r:embed="rId5">
            <a:alphaModFix/>
          </a:blip>
          <a:srcRect/>
          <a:stretch/>
        </p:blipFill>
        <p:spPr>
          <a:xfrm>
            <a:off x="4580105" y="152400"/>
            <a:ext cx="7459495" cy="559462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2"/>
          <p:cNvSpPr/>
          <p:nvPr/>
        </p:nvSpPr>
        <p:spPr>
          <a:xfrm>
            <a:off x="460926" y="424850"/>
            <a:ext cx="9256200" cy="646200"/>
          </a:xfrm>
          <a:prstGeom prst="rect">
            <a:avLst/>
          </a:prstGeom>
          <a:noFill/>
          <a:ln>
            <a:noFill/>
          </a:ln>
        </p:spPr>
        <p:txBody>
          <a:bodyPr spcFirstLastPara="1" wrap="square" lIns="91425" tIns="45700" rIns="91425" bIns="45700" anchor="t" anchorCtr="0">
            <a:spAutoFit/>
          </a:bodyPr>
          <a:lstStyle/>
          <a:p>
            <a:pPr marL="0" marR="0" lvl="0" indent="0" algn="l" rtl="0">
              <a:lnSpc>
                <a:spcPct val="115000"/>
              </a:lnSpc>
              <a:spcBef>
                <a:spcPts val="600"/>
              </a:spcBef>
              <a:spcAft>
                <a:spcPts val="0"/>
              </a:spcAft>
              <a:buClr>
                <a:schemeClr val="dk1"/>
              </a:buClr>
              <a:buSzPts val="1100"/>
              <a:buFont typeface="Arial"/>
              <a:buNone/>
            </a:pPr>
            <a:r>
              <a:rPr lang="pt-PT" sz="3600" b="1">
                <a:solidFill>
                  <a:schemeClr val="dk1"/>
                </a:solidFill>
                <a:latin typeface="Calibri"/>
                <a:ea typeface="Calibri"/>
                <a:cs typeface="Calibri"/>
                <a:sym typeface="Calibri"/>
              </a:rPr>
              <a:t>Μέλέτη Περίπτωσης / Κριτικά Σκεπτόμενοι</a:t>
            </a:r>
            <a:endParaRPr sz="3600" b="1" i="0" u="none" strike="noStrike" cap="none">
              <a:solidFill>
                <a:schemeClr val="dk1"/>
              </a:solidFill>
              <a:latin typeface="Calibri"/>
              <a:ea typeface="Calibri"/>
              <a:cs typeface="Calibri"/>
              <a:sym typeface="Calibri"/>
            </a:endParaRPr>
          </a:p>
          <a:p>
            <a:pPr marL="0" marR="0" lvl="0" indent="0" algn="l" rtl="0">
              <a:lnSpc>
                <a:spcPct val="100000"/>
              </a:lnSpc>
              <a:spcBef>
                <a:spcPts val="1200"/>
              </a:spcBef>
              <a:spcAft>
                <a:spcPts val="0"/>
              </a:spcAft>
              <a:buClr>
                <a:srgbClr val="000000"/>
              </a:buClr>
              <a:buSzPts val="3600"/>
              <a:buFont typeface="Arial"/>
              <a:buNone/>
            </a:pPr>
            <a:endParaRPr sz="3600" b="1" i="0" u="none" strike="noStrike" cap="none">
              <a:solidFill>
                <a:schemeClr val="dk1"/>
              </a:solidFill>
              <a:latin typeface="Calibri"/>
              <a:ea typeface="Calibri"/>
              <a:cs typeface="Calibri"/>
              <a:sym typeface="Calibri"/>
            </a:endParaRPr>
          </a:p>
        </p:txBody>
      </p:sp>
      <p:sp>
        <p:nvSpPr>
          <p:cNvPr id="68" name="Google Shape;68;p2"/>
          <p:cNvSpPr/>
          <p:nvPr/>
        </p:nvSpPr>
        <p:spPr>
          <a:xfrm>
            <a:off x="0" y="1393902"/>
            <a:ext cx="2263698" cy="301083"/>
          </a:xfrm>
          <a:prstGeom prst="homePlate">
            <a:avLst>
              <a:gd name="adj" fmla="val 50000"/>
            </a:avLst>
          </a:prstGeom>
          <a:solidFill>
            <a:srgbClr val="FED20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9" name="Google Shape;69;p2"/>
          <p:cNvSpPr txBox="1"/>
          <p:nvPr/>
        </p:nvSpPr>
        <p:spPr>
          <a:xfrm>
            <a:off x="2466816" y="1335844"/>
            <a:ext cx="2484600" cy="4173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400"/>
              <a:buFont typeface="Arial"/>
              <a:buNone/>
            </a:pPr>
            <a:r>
              <a:rPr lang="pt-PT" sz="2400" b="1" i="0" u="none" strike="noStrike" cap="none">
                <a:solidFill>
                  <a:schemeClr val="dk1"/>
                </a:solidFill>
                <a:latin typeface="Arial"/>
                <a:ea typeface="Arial"/>
                <a:cs typeface="Arial"/>
                <a:sym typeface="Arial"/>
              </a:rPr>
              <a:t>2</a:t>
            </a:r>
            <a:r>
              <a:rPr lang="pt-PT" sz="2400" b="1">
                <a:solidFill>
                  <a:schemeClr val="dk1"/>
                </a:solidFill>
              </a:rPr>
              <a:t>η Μέθοδος</a:t>
            </a:r>
            <a:r>
              <a:rPr lang="pt-PT" sz="2400" b="1" i="0" u="none" strike="noStrike" cap="none">
                <a:solidFill>
                  <a:schemeClr val="dk1"/>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400"/>
              <a:buFont typeface="Arial"/>
              <a:buNone/>
            </a:pPr>
            <a:endParaRPr sz="24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400"/>
              <a:buFont typeface="Arial"/>
              <a:buNone/>
            </a:pPr>
            <a:endParaRPr sz="2400" b="0" i="0" u="none" strike="noStrike" cap="none">
              <a:solidFill>
                <a:srgbClr val="A5A5A5"/>
              </a:solidFill>
              <a:latin typeface="Arial"/>
              <a:ea typeface="Arial"/>
              <a:cs typeface="Arial"/>
              <a:sym typeface="Arial"/>
            </a:endParaRPr>
          </a:p>
        </p:txBody>
      </p:sp>
      <p:sp>
        <p:nvSpPr>
          <p:cNvPr id="70" name="Google Shape;70;p2"/>
          <p:cNvSpPr/>
          <p:nvPr/>
        </p:nvSpPr>
        <p:spPr>
          <a:xfrm>
            <a:off x="460925" y="1753150"/>
            <a:ext cx="11156100" cy="4398000"/>
          </a:xfrm>
          <a:prstGeom prst="rect">
            <a:avLst/>
          </a:prstGeom>
          <a:noFill/>
          <a:ln>
            <a:noFill/>
          </a:ln>
          <a:effectLst>
            <a:outerShdw blurRad="57150" dist="19050" dir="5400000" algn="bl" rotWithShape="0">
              <a:srgbClr val="000000">
                <a:alpha val="49019"/>
              </a:srgbClr>
            </a:outerShdw>
          </a:effectLst>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chemeClr val="dk1"/>
              </a:buClr>
              <a:buSzPts val="1100"/>
              <a:buFont typeface="Arial"/>
              <a:buNone/>
            </a:pPr>
            <a:r>
              <a:rPr lang="pt-PT" sz="2500" b="1">
                <a:solidFill>
                  <a:schemeClr val="dk1"/>
                </a:solidFill>
                <a:latin typeface="Calibri"/>
                <a:ea typeface="Calibri"/>
                <a:cs typeface="Calibri"/>
                <a:sym typeface="Calibri"/>
              </a:rPr>
              <a:t>Χωρισμός σε ομάδες εργασίας</a:t>
            </a:r>
            <a:endParaRPr sz="2500" b="1">
              <a:solidFill>
                <a:schemeClr val="dk1"/>
              </a:solidFill>
              <a:latin typeface="Calibri"/>
              <a:ea typeface="Calibri"/>
              <a:cs typeface="Calibri"/>
              <a:sym typeface="Calibri"/>
            </a:endParaRPr>
          </a:p>
          <a:p>
            <a:pPr marL="0" marR="0" lvl="0" indent="0" algn="l" rtl="0">
              <a:lnSpc>
                <a:spcPct val="150000"/>
              </a:lnSpc>
              <a:spcBef>
                <a:spcPts val="0"/>
              </a:spcBef>
              <a:spcAft>
                <a:spcPts val="0"/>
              </a:spcAft>
              <a:buClr>
                <a:schemeClr val="dk1"/>
              </a:buClr>
              <a:buSzPts val="1100"/>
              <a:buFont typeface="Arial"/>
              <a:buNone/>
            </a:pPr>
            <a:r>
              <a:rPr lang="pt-PT" sz="2500" b="1">
                <a:solidFill>
                  <a:schemeClr val="dk1"/>
                </a:solidFill>
                <a:latin typeface="Calibri"/>
                <a:ea typeface="Calibri"/>
                <a:cs typeface="Calibri"/>
                <a:sym typeface="Calibri"/>
              </a:rPr>
              <a:t>Ομάδες ατόμων</a:t>
            </a:r>
            <a:endParaRPr sz="2500" b="1">
              <a:solidFill>
                <a:schemeClr val="dk1"/>
              </a:solidFill>
              <a:latin typeface="Calibri"/>
              <a:ea typeface="Calibri"/>
              <a:cs typeface="Calibri"/>
              <a:sym typeface="Calibri"/>
            </a:endParaRPr>
          </a:p>
          <a:p>
            <a:pPr marL="0" marR="0" lvl="0" indent="0" algn="l" rtl="0">
              <a:lnSpc>
                <a:spcPct val="150000"/>
              </a:lnSpc>
              <a:spcBef>
                <a:spcPts val="0"/>
              </a:spcBef>
              <a:spcAft>
                <a:spcPts val="0"/>
              </a:spcAft>
              <a:buClr>
                <a:srgbClr val="000000"/>
              </a:buClr>
              <a:buSzPts val="2500"/>
              <a:buFont typeface="Arial"/>
              <a:buNone/>
            </a:pPr>
            <a:r>
              <a:rPr lang="pt-PT" sz="1600">
                <a:solidFill>
                  <a:schemeClr val="dk1"/>
                </a:solidFill>
                <a:latin typeface="Calibri"/>
                <a:ea typeface="Calibri"/>
                <a:cs typeface="Calibri"/>
                <a:sym typeface="Calibri"/>
              </a:rPr>
              <a:t>Σκεφτείτε μερικούς τρόπους ομαδοποίησης ανθρώπων. Για παράδειγμα, ένας μαθητής, ένας δάσκαλος, ένας διευθυντής και ένας υποδιευθυντής εργάζονται όλοι στο σχολείο. Ή ένας διευθυντής, ένας λογιστής, ένας προϊστάμενος του προσωπικού και μια δακτυλογράφος όλα σε μια εταιρεία. Ένας δήμαρχος, ένας δημοτικός σύμβουλος, ένας δικηγόρος της πόλης και ένας ελεγκτής της πόλης ανήκουν όλοι στο δημοτικό συμβούλιο. Πρέπει να σκεφτείτε τόσους τύπους ρόλων ανθρώπων όσο και τον αριθμό των ομάδων που θέλετε να σχηματίσετε. Στη συνέχεια, σκεφτείτε πόσα άτομα θέλετε σε κάθε ομάδα και σκεφτείτε αρκετούς ρόλους σε κάθε «οικογένεια» για να βεβαιωθείτε ότι οι αριθμοί της ομάδας θα λειτουργήσουν. Τώρα, γράψτε όλους τους διαφορετικούς ρόλους σε κομμάτια χαρτιού και βάλτε τους σε ένα καπέλο. Ανακατέψτε τα και μετά περάστε τα με ένα για κάθε συμμετέχοντα. Τώρα, κάντε τους συμμετέχοντες να συναναστραφούν ο ένας με τον άλλον και να μάθετε τι είδους ταυτότητα έχει ο καθένας. Τώρα όλοι πρέπει να ενταχθούν σε ομάδες ανθρώπων και να διασφαλίσουν ότι θα χωριστούν ομοιόμορφα. Αυτό είναι συχνά ένα παιχνίδι του μυαλού, που βοηθά τους ανθρώπους να σκεφτούν έξω από το κουτί.</a:t>
            </a:r>
            <a:endParaRPr sz="16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9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9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900" b="0" i="0" u="none" strike="noStrike" cap="none">
              <a:solidFill>
                <a:schemeClr val="dk1"/>
              </a:solidFill>
              <a:latin typeface="Calibri"/>
              <a:ea typeface="Calibri"/>
              <a:cs typeface="Calibri"/>
              <a:sym typeface="Calibri"/>
            </a:endParaRPr>
          </a:p>
        </p:txBody>
      </p:sp>
      <p:pic>
        <p:nvPicPr>
          <p:cNvPr id="71" name="Google Shape;71;p2"/>
          <p:cNvPicPr preferRelativeResize="0"/>
          <p:nvPr/>
        </p:nvPicPr>
        <p:blipFill rotWithShape="1">
          <a:blip r:embed="rId3">
            <a:alphaModFix/>
          </a:blip>
          <a:srcRect/>
          <a:stretch/>
        </p:blipFill>
        <p:spPr>
          <a:xfrm>
            <a:off x="9717024" y="74709"/>
            <a:ext cx="2277892" cy="227789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3"/>
          <p:cNvPicPr preferRelativeResize="0"/>
          <p:nvPr/>
        </p:nvPicPr>
        <p:blipFill rotWithShape="1">
          <a:blip r:embed="rId3">
            <a:alphaModFix/>
          </a:blip>
          <a:srcRect/>
          <a:stretch/>
        </p:blipFill>
        <p:spPr>
          <a:xfrm>
            <a:off x="0" y="48850"/>
            <a:ext cx="12191999" cy="6760325"/>
          </a:xfrm>
          <a:prstGeom prst="rect">
            <a:avLst/>
          </a:prstGeom>
          <a:noFill/>
          <a:ln>
            <a:noFill/>
          </a:ln>
        </p:spPr>
      </p:pic>
      <p:sp>
        <p:nvSpPr>
          <p:cNvPr id="77" name="Google Shape;77;p3"/>
          <p:cNvSpPr txBox="1"/>
          <p:nvPr/>
        </p:nvSpPr>
        <p:spPr>
          <a:xfrm>
            <a:off x="1149914" y="1157820"/>
            <a:ext cx="4230600" cy="7221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FED201"/>
              </a:buClr>
              <a:buSzPts val="5400"/>
              <a:buFont typeface="Arial"/>
              <a:buNone/>
            </a:pPr>
            <a:r>
              <a:rPr lang="pt-PT" sz="5400" b="1">
                <a:solidFill>
                  <a:srgbClr val="FED201"/>
                </a:solidFill>
              </a:rPr>
              <a:t>Ευχαριστώ</a:t>
            </a:r>
            <a:endParaRPr sz="5400" b="1" i="0" u="none" strike="noStrike" cap="none">
              <a:solidFill>
                <a:srgbClr val="FED20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215</Words>
  <Application>Microsoft Office PowerPoint</Application>
  <PresentationFormat>Breitbild</PresentationFormat>
  <Paragraphs>8</Paragraphs>
  <Slides>3</Slides>
  <Notes>3</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vt:i4>
      </vt:variant>
    </vt:vector>
  </HeadingPairs>
  <TitlesOfParts>
    <vt:vector size="6" baseType="lpstr">
      <vt:lpstr>Arial</vt:lpstr>
      <vt:lpstr>Calibri</vt:lpstr>
      <vt:lpstr>Simple Light</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CAROLINA CODER MEIRA</dc:creator>
  <cp:lastModifiedBy>Petra Hauser</cp:lastModifiedBy>
  <cp:revision>1</cp:revision>
  <dcterms:created xsi:type="dcterms:W3CDTF">2021-09-08T13:19:00Z</dcterms:created>
  <dcterms:modified xsi:type="dcterms:W3CDTF">2023-04-14T17:21:20Z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811530c-902c-4b75-8616-d6c82cd1332a_Enabled">
    <vt:lpwstr>true</vt:lpwstr>
  </property>
  <property fmtid="{D5CDD505-2E9C-101B-9397-08002B2CF9AE}" pid="3" name="MSIP_Label_9811530c-902c-4b75-8616-d6c82cd1332a_SetDate">
    <vt:lpwstr>2021-09-08T14:12:37Z</vt:lpwstr>
  </property>
  <property fmtid="{D5CDD505-2E9C-101B-9397-08002B2CF9AE}" pid="4" name="MSIP_Label_9811530c-902c-4b75-8616-d6c82cd1332a_Method">
    <vt:lpwstr>Standard</vt:lpwstr>
  </property>
  <property fmtid="{D5CDD505-2E9C-101B-9397-08002B2CF9AE}" pid="5" name="MSIP_Label_9811530c-902c-4b75-8616-d6c82cd1332a_Name">
    <vt:lpwstr>9811530c-902c-4b75-8616-d6c82cd1332a</vt:lpwstr>
  </property>
  <property fmtid="{D5CDD505-2E9C-101B-9397-08002B2CF9AE}" pid="6" name="MSIP_Label_9811530c-902c-4b75-8616-d6c82cd1332a_SiteId">
    <vt:lpwstr>bf86fbdb-f8c2-440e-923c-05a60dc2bc9b</vt:lpwstr>
  </property>
  <property fmtid="{D5CDD505-2E9C-101B-9397-08002B2CF9AE}" pid="7" name="MSIP_Label_9811530c-902c-4b75-8616-d6c82cd1332a_ActionId">
    <vt:lpwstr>e9f71ad1-d2e1-40e2-8751-ebe6e0fdbbc0</vt:lpwstr>
  </property>
  <property fmtid="{D5CDD505-2E9C-101B-9397-08002B2CF9AE}" pid="8" name="MSIP_Label_9811530c-902c-4b75-8616-d6c82cd1332a_ContentBits">
    <vt:lpwstr>0</vt:lpwstr>
  </property>
  <property fmtid="{D5CDD505-2E9C-101B-9397-08002B2CF9AE}" pid="9" name="ContentTypeId">
    <vt:lpwstr>0x010100B55D2836E32A2045AA1DF5E1CF9BE319</vt:lpwstr>
  </property>
</Properties>
</file>