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8" roundtripDataSignature="AMtx7mhVg1KAWYg9FrRykMI0X/VIkIj+s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pt-PT"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 name="Google Shape;5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 name="Google Shape;6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4" name="Google Shape;7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g11cf7d01ddf_0_58"/>
          <p:cNvSpPr txBox="1"/>
          <p:nvPr>
            <p:ph type="ctrTitle"/>
          </p:nvPr>
        </p:nvSpPr>
        <p:spPr>
          <a:xfrm>
            <a:off x="415611" y="992767"/>
            <a:ext cx="11360700" cy="27369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p:txBody>
      </p:sp>
      <p:sp>
        <p:nvSpPr>
          <p:cNvPr id="15" name="Google Shape;15;g11cf7d01ddf_0_58"/>
          <p:cNvSpPr txBox="1"/>
          <p:nvPr>
            <p:ph idx="1" type="subTitle"/>
          </p:nvPr>
        </p:nvSpPr>
        <p:spPr>
          <a:xfrm>
            <a:off x="415600" y="3778833"/>
            <a:ext cx="11360700" cy="1056900"/>
          </a:xfrm>
          <a:prstGeom prst="rect">
            <a:avLst/>
          </a:prstGeom>
          <a:noFill/>
          <a:ln>
            <a:noFill/>
          </a:ln>
        </p:spPr>
        <p:txBody>
          <a:bodyPr anchorCtr="0" anchor="t" bIns="121900" lIns="121900" spcFirstLastPara="1" rIns="121900" wrap="square" tIns="12190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16" name="Google Shape;16;g11cf7d01ddf_0_58"/>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7" name="Shape 47"/>
        <p:cNvGrpSpPr/>
        <p:nvPr/>
      </p:nvGrpSpPr>
      <p:grpSpPr>
        <a:xfrm>
          <a:off x="0" y="0"/>
          <a:ext cx="0" cy="0"/>
          <a:chOff x="0" y="0"/>
          <a:chExt cx="0" cy="0"/>
        </a:xfrm>
      </p:grpSpPr>
      <p:sp>
        <p:nvSpPr>
          <p:cNvPr id="48" name="Google Shape;48;g11cf7d01ddf_0_90"/>
          <p:cNvSpPr txBox="1"/>
          <p:nvPr>
            <p:ph idx="1" type="body"/>
          </p:nvPr>
        </p:nvSpPr>
        <p:spPr>
          <a:xfrm>
            <a:off x="415600" y="5640767"/>
            <a:ext cx="7998300" cy="806700"/>
          </a:xfrm>
          <a:prstGeom prst="rect">
            <a:avLst/>
          </a:prstGeom>
          <a:noFill/>
          <a:ln>
            <a:noFill/>
          </a:ln>
        </p:spPr>
        <p:txBody>
          <a:bodyPr anchorCtr="0" anchor="ctr" bIns="121900" lIns="121900" spcFirstLastPara="1" rIns="121900" wrap="square" tIns="121900">
            <a:normAutofit/>
          </a:bodyPr>
          <a:lstStyle>
            <a:lvl1pPr indent="-228600" lvl="0" marL="457200" algn="l">
              <a:lnSpc>
                <a:spcPct val="100000"/>
              </a:lnSpc>
              <a:spcBef>
                <a:spcPts val="0"/>
              </a:spcBef>
              <a:spcAft>
                <a:spcPts val="0"/>
              </a:spcAft>
              <a:buSzPts val="2400"/>
              <a:buNone/>
              <a:defRPr/>
            </a:lvl1pPr>
          </a:lstStyle>
          <a:p/>
        </p:txBody>
      </p:sp>
      <p:sp>
        <p:nvSpPr>
          <p:cNvPr id="49" name="Google Shape;49;g11cf7d01ddf_0_90"/>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0" name="Shape 50"/>
        <p:cNvGrpSpPr/>
        <p:nvPr/>
      </p:nvGrpSpPr>
      <p:grpSpPr>
        <a:xfrm>
          <a:off x="0" y="0"/>
          <a:ext cx="0" cy="0"/>
          <a:chOff x="0" y="0"/>
          <a:chExt cx="0" cy="0"/>
        </a:xfrm>
      </p:grpSpPr>
      <p:sp>
        <p:nvSpPr>
          <p:cNvPr id="51" name="Google Shape;51;g11cf7d01ddf_0_93"/>
          <p:cNvSpPr txBox="1"/>
          <p:nvPr>
            <p:ph hasCustomPrompt="1" type="title"/>
          </p:nvPr>
        </p:nvSpPr>
        <p:spPr>
          <a:xfrm>
            <a:off x="415600" y="1474833"/>
            <a:ext cx="11360700" cy="26181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52" name="Google Shape;52;g11cf7d01ddf_0_93"/>
          <p:cNvSpPr txBox="1"/>
          <p:nvPr>
            <p:ph idx="1" type="body"/>
          </p:nvPr>
        </p:nvSpPr>
        <p:spPr>
          <a:xfrm>
            <a:off x="415600" y="4202967"/>
            <a:ext cx="11360700" cy="1734300"/>
          </a:xfrm>
          <a:prstGeom prst="rect">
            <a:avLst/>
          </a:prstGeom>
          <a:noFill/>
          <a:ln>
            <a:noFill/>
          </a:ln>
        </p:spPr>
        <p:txBody>
          <a:bodyPr anchorCtr="0" anchor="t" bIns="121900" lIns="121900" spcFirstLastPara="1" rIns="121900" wrap="square" tIns="121900">
            <a:normAutofit/>
          </a:bodyPr>
          <a:lstStyle>
            <a:lvl1pPr indent="-381000" lvl="0" marL="457200" algn="ctr">
              <a:lnSpc>
                <a:spcPct val="115000"/>
              </a:lnSpc>
              <a:spcBef>
                <a:spcPts val="0"/>
              </a:spcBef>
              <a:spcAft>
                <a:spcPts val="0"/>
              </a:spcAft>
              <a:buSzPts val="2400"/>
              <a:buChar char="●"/>
              <a:defRPr/>
            </a:lvl1pPr>
            <a:lvl2pPr indent="-349250" lvl="1" marL="914400" algn="ctr">
              <a:lnSpc>
                <a:spcPct val="115000"/>
              </a:lnSpc>
              <a:spcBef>
                <a:spcPts val="0"/>
              </a:spcBef>
              <a:spcAft>
                <a:spcPts val="0"/>
              </a:spcAft>
              <a:buSzPts val="1900"/>
              <a:buChar char="○"/>
              <a:defRPr/>
            </a:lvl2pPr>
            <a:lvl3pPr indent="-349250" lvl="2" marL="1371600" algn="ctr">
              <a:lnSpc>
                <a:spcPct val="115000"/>
              </a:lnSpc>
              <a:spcBef>
                <a:spcPts val="0"/>
              </a:spcBef>
              <a:spcAft>
                <a:spcPts val="0"/>
              </a:spcAft>
              <a:buSzPts val="1900"/>
              <a:buChar char="■"/>
              <a:defRPr/>
            </a:lvl3pPr>
            <a:lvl4pPr indent="-349250" lvl="3" marL="1828800" algn="ctr">
              <a:lnSpc>
                <a:spcPct val="115000"/>
              </a:lnSpc>
              <a:spcBef>
                <a:spcPts val="0"/>
              </a:spcBef>
              <a:spcAft>
                <a:spcPts val="0"/>
              </a:spcAft>
              <a:buSzPts val="1900"/>
              <a:buChar char="●"/>
              <a:defRPr/>
            </a:lvl4pPr>
            <a:lvl5pPr indent="-349250" lvl="4" marL="2286000" algn="ctr">
              <a:lnSpc>
                <a:spcPct val="115000"/>
              </a:lnSpc>
              <a:spcBef>
                <a:spcPts val="0"/>
              </a:spcBef>
              <a:spcAft>
                <a:spcPts val="0"/>
              </a:spcAft>
              <a:buSzPts val="1900"/>
              <a:buChar char="○"/>
              <a:defRPr/>
            </a:lvl5pPr>
            <a:lvl6pPr indent="-349250" lvl="5" marL="2743200" algn="ctr">
              <a:lnSpc>
                <a:spcPct val="115000"/>
              </a:lnSpc>
              <a:spcBef>
                <a:spcPts val="0"/>
              </a:spcBef>
              <a:spcAft>
                <a:spcPts val="0"/>
              </a:spcAft>
              <a:buSzPts val="1900"/>
              <a:buChar char="■"/>
              <a:defRPr/>
            </a:lvl6pPr>
            <a:lvl7pPr indent="-349250" lvl="6" marL="3200400" algn="ctr">
              <a:lnSpc>
                <a:spcPct val="115000"/>
              </a:lnSpc>
              <a:spcBef>
                <a:spcPts val="0"/>
              </a:spcBef>
              <a:spcAft>
                <a:spcPts val="0"/>
              </a:spcAft>
              <a:buSzPts val="1900"/>
              <a:buChar char="●"/>
              <a:defRPr/>
            </a:lvl7pPr>
            <a:lvl8pPr indent="-349250" lvl="7" marL="3657600" algn="ctr">
              <a:lnSpc>
                <a:spcPct val="115000"/>
              </a:lnSpc>
              <a:spcBef>
                <a:spcPts val="0"/>
              </a:spcBef>
              <a:spcAft>
                <a:spcPts val="0"/>
              </a:spcAft>
              <a:buSzPts val="1900"/>
              <a:buChar char="○"/>
              <a:defRPr/>
            </a:lvl8pPr>
            <a:lvl9pPr indent="-349250" lvl="8" marL="4114800" algn="ctr">
              <a:lnSpc>
                <a:spcPct val="115000"/>
              </a:lnSpc>
              <a:spcBef>
                <a:spcPts val="0"/>
              </a:spcBef>
              <a:spcAft>
                <a:spcPts val="0"/>
              </a:spcAft>
              <a:buSzPts val="1900"/>
              <a:buChar char="■"/>
              <a:defRPr/>
            </a:lvl9pPr>
          </a:lstStyle>
          <a:p/>
        </p:txBody>
      </p:sp>
      <p:sp>
        <p:nvSpPr>
          <p:cNvPr id="53" name="Google Shape;53;g11cf7d01ddf_0_93"/>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Esquema Personalizado">
  <p:cSld name="1_Esquema Personalizado">
    <p:spTree>
      <p:nvGrpSpPr>
        <p:cNvPr id="54" name="Shape 54"/>
        <p:cNvGrpSpPr/>
        <p:nvPr/>
      </p:nvGrpSpPr>
      <p:grpSpPr>
        <a:xfrm>
          <a:off x="0" y="0"/>
          <a:ext cx="0" cy="0"/>
          <a:chOff x="0" y="0"/>
          <a:chExt cx="0" cy="0"/>
        </a:xfrm>
      </p:grpSpPr>
      <p:pic>
        <p:nvPicPr>
          <p:cNvPr descr="Uma imagem com pessoa, mulher, interior&#10;&#10;Descrição gerada automaticamente" id="55" name="Google Shape;55;g11cf7d01ddf_0_99"/>
          <p:cNvPicPr preferRelativeResize="0"/>
          <p:nvPr/>
        </p:nvPicPr>
        <p:blipFill rotWithShape="1">
          <a:blip r:embed="rId2">
            <a:alphaModFix/>
          </a:blip>
          <a:srcRect b="0" l="0" r="0" t="0"/>
          <a:stretch/>
        </p:blipFill>
        <p:spPr>
          <a:xfrm>
            <a:off x="1015" y="0"/>
            <a:ext cx="12189972" cy="685800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g11cf7d01ddf_0_97"/>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sp>
        <p:nvSpPr>
          <p:cNvPr id="20" name="Google Shape;20;g11cf7d01ddf_0_62"/>
          <p:cNvSpPr txBox="1"/>
          <p:nvPr>
            <p:ph type="title"/>
          </p:nvPr>
        </p:nvSpPr>
        <p:spPr>
          <a:xfrm>
            <a:off x="415600" y="2867800"/>
            <a:ext cx="11360700" cy="1122300"/>
          </a:xfrm>
          <a:prstGeom prst="rect">
            <a:avLst/>
          </a:prstGeom>
          <a:noFill/>
          <a:ln>
            <a:noFill/>
          </a:ln>
        </p:spPr>
        <p:txBody>
          <a:bodyPr anchorCtr="0" anchor="ctr" bIns="121900" lIns="121900" spcFirstLastPara="1" rIns="121900" wrap="square" tIns="121900">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21" name="Google Shape;21;g11cf7d01ddf_0_62"/>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2" name="Shape 22"/>
        <p:cNvGrpSpPr/>
        <p:nvPr/>
      </p:nvGrpSpPr>
      <p:grpSpPr>
        <a:xfrm>
          <a:off x="0" y="0"/>
          <a:ext cx="0" cy="0"/>
          <a:chOff x="0" y="0"/>
          <a:chExt cx="0" cy="0"/>
        </a:xfrm>
      </p:grpSpPr>
      <p:sp>
        <p:nvSpPr>
          <p:cNvPr id="23" name="Google Shape;23;g11cf7d01ddf_0_65"/>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24" name="Google Shape;24;g11cf7d01ddf_0_65"/>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25" name="Google Shape;25;g11cf7d01ddf_0_65"/>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g11cf7d01ddf_0_69"/>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28" name="Google Shape;28;g11cf7d01ddf_0_69"/>
          <p:cNvSpPr txBox="1"/>
          <p:nvPr>
            <p:ph idx="1" type="body"/>
          </p:nvPr>
        </p:nvSpPr>
        <p:spPr>
          <a:xfrm>
            <a:off x="415600" y="1536633"/>
            <a:ext cx="5333100" cy="4555200"/>
          </a:xfrm>
          <a:prstGeom prst="rect">
            <a:avLst/>
          </a:prstGeom>
          <a:noFill/>
          <a:ln>
            <a:noFill/>
          </a:ln>
        </p:spPr>
        <p:txBody>
          <a:bodyPr anchorCtr="0" anchor="t" bIns="121900" lIns="121900" spcFirstLastPara="1" rIns="121900" wrap="square" tIns="121900">
            <a:norm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29" name="Google Shape;29;g11cf7d01ddf_0_69"/>
          <p:cNvSpPr txBox="1"/>
          <p:nvPr>
            <p:ph idx="2" type="body"/>
          </p:nvPr>
        </p:nvSpPr>
        <p:spPr>
          <a:xfrm>
            <a:off x="6443200" y="1536633"/>
            <a:ext cx="5333100" cy="4555200"/>
          </a:xfrm>
          <a:prstGeom prst="rect">
            <a:avLst/>
          </a:prstGeom>
          <a:noFill/>
          <a:ln>
            <a:noFill/>
          </a:ln>
        </p:spPr>
        <p:txBody>
          <a:bodyPr anchorCtr="0" anchor="t" bIns="121900" lIns="121900" spcFirstLastPara="1" rIns="121900" wrap="square" tIns="121900">
            <a:norm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30" name="Google Shape;30;g11cf7d01ddf_0_69"/>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g11cf7d01ddf_0_74"/>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33" name="Google Shape;33;g11cf7d01ddf_0_7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sp>
        <p:nvSpPr>
          <p:cNvPr id="35" name="Google Shape;35;g11cf7d01ddf_0_77"/>
          <p:cNvSpPr txBox="1"/>
          <p:nvPr>
            <p:ph type="title"/>
          </p:nvPr>
        </p:nvSpPr>
        <p:spPr>
          <a:xfrm>
            <a:off x="415600" y="740800"/>
            <a:ext cx="3744000" cy="1007700"/>
          </a:xfrm>
          <a:prstGeom prst="rect">
            <a:avLst/>
          </a:prstGeom>
          <a:noFill/>
          <a:ln>
            <a:noFill/>
          </a:ln>
        </p:spPr>
        <p:txBody>
          <a:bodyPr anchorCtr="0" anchor="b" bIns="121900" lIns="121900" spcFirstLastPara="1" rIns="121900" wrap="square" tIns="121900">
            <a:norm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p:txBody>
      </p:sp>
      <p:sp>
        <p:nvSpPr>
          <p:cNvPr id="36" name="Google Shape;36;g11cf7d01ddf_0_77"/>
          <p:cNvSpPr txBox="1"/>
          <p:nvPr>
            <p:ph idx="1" type="body"/>
          </p:nvPr>
        </p:nvSpPr>
        <p:spPr>
          <a:xfrm>
            <a:off x="415600" y="1852800"/>
            <a:ext cx="3744000" cy="4239300"/>
          </a:xfrm>
          <a:prstGeom prst="rect">
            <a:avLst/>
          </a:prstGeom>
          <a:noFill/>
          <a:ln>
            <a:noFill/>
          </a:ln>
        </p:spPr>
        <p:txBody>
          <a:bodyPr anchorCtr="0" anchor="t" bIns="121900" lIns="121900" spcFirstLastPara="1" rIns="121900" wrap="square" tIns="121900">
            <a:norm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37" name="Google Shape;37;g11cf7d01ddf_0_77"/>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8" name="Shape 38"/>
        <p:cNvGrpSpPr/>
        <p:nvPr/>
      </p:nvGrpSpPr>
      <p:grpSpPr>
        <a:xfrm>
          <a:off x="0" y="0"/>
          <a:ext cx="0" cy="0"/>
          <a:chOff x="0" y="0"/>
          <a:chExt cx="0" cy="0"/>
        </a:xfrm>
      </p:grpSpPr>
      <p:sp>
        <p:nvSpPr>
          <p:cNvPr id="39" name="Google Shape;39;g11cf7d01ddf_0_81"/>
          <p:cNvSpPr txBox="1"/>
          <p:nvPr>
            <p:ph type="title"/>
          </p:nvPr>
        </p:nvSpPr>
        <p:spPr>
          <a:xfrm>
            <a:off x="653667" y="600200"/>
            <a:ext cx="8490300" cy="5454300"/>
          </a:xfrm>
          <a:prstGeom prst="rect">
            <a:avLst/>
          </a:prstGeom>
          <a:noFill/>
          <a:ln>
            <a:noFill/>
          </a:ln>
        </p:spPr>
        <p:txBody>
          <a:bodyPr anchorCtr="0" anchor="ctr" bIns="121900" lIns="121900" spcFirstLastPara="1" rIns="121900" wrap="square" tIns="12190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sp>
        <p:nvSpPr>
          <p:cNvPr id="40" name="Google Shape;40;g11cf7d01ddf_0_8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g11cf7d01ddf_0_84"/>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g11cf7d01ddf_0_84"/>
          <p:cNvSpPr txBox="1"/>
          <p:nvPr>
            <p:ph type="title"/>
          </p:nvPr>
        </p:nvSpPr>
        <p:spPr>
          <a:xfrm>
            <a:off x="354000" y="1644233"/>
            <a:ext cx="5393700" cy="19764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44" name="Google Shape;44;g11cf7d01ddf_0_84"/>
          <p:cNvSpPr txBox="1"/>
          <p:nvPr>
            <p:ph idx="1" type="subTitle"/>
          </p:nvPr>
        </p:nvSpPr>
        <p:spPr>
          <a:xfrm>
            <a:off x="354000" y="3737433"/>
            <a:ext cx="5393700" cy="1646700"/>
          </a:xfrm>
          <a:prstGeom prst="rect">
            <a:avLst/>
          </a:prstGeom>
          <a:noFill/>
          <a:ln>
            <a:noFill/>
          </a:ln>
        </p:spPr>
        <p:txBody>
          <a:bodyPr anchorCtr="0" anchor="t" bIns="121900" lIns="121900" spcFirstLastPara="1" rIns="121900" wrap="square" tIns="12190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45" name="Google Shape;45;g11cf7d01ddf_0_84"/>
          <p:cNvSpPr txBox="1"/>
          <p:nvPr>
            <p:ph idx="2" type="body"/>
          </p:nvPr>
        </p:nvSpPr>
        <p:spPr>
          <a:xfrm>
            <a:off x="6586000" y="965433"/>
            <a:ext cx="5115900" cy="4926900"/>
          </a:xfrm>
          <a:prstGeom prst="rect">
            <a:avLst/>
          </a:prstGeom>
          <a:noFill/>
          <a:ln>
            <a:noFill/>
          </a:ln>
        </p:spPr>
        <p:txBody>
          <a:bodyPr anchorCtr="0" anchor="ctr" bIns="121900" lIns="121900" spcFirstLastPara="1" rIns="121900" wrap="square" tIns="121900">
            <a:norm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46" name="Google Shape;46;g11cf7d01ddf_0_8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 name="Shape 9"/>
        <p:cNvGrpSpPr/>
        <p:nvPr/>
      </p:nvGrpSpPr>
      <p:grpSpPr>
        <a:xfrm>
          <a:off x="0" y="0"/>
          <a:ext cx="0" cy="0"/>
          <a:chOff x="0" y="0"/>
          <a:chExt cx="0" cy="0"/>
        </a:xfrm>
      </p:grpSpPr>
      <p:sp>
        <p:nvSpPr>
          <p:cNvPr id="10" name="Google Shape;10;g11cf7d01ddf_0_54"/>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9pPr>
          </a:lstStyle>
          <a:p/>
        </p:txBody>
      </p:sp>
      <p:sp>
        <p:nvSpPr>
          <p:cNvPr id="11" name="Google Shape;11;g11cf7d01ddf_0_54"/>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marR="0" rtl="0" algn="l">
              <a:lnSpc>
                <a:spcPct val="115000"/>
              </a:lnSpc>
              <a:spcBef>
                <a:spcPts val="0"/>
              </a:spcBef>
              <a:spcAft>
                <a:spcPts val="0"/>
              </a:spcAft>
              <a:buClr>
                <a:schemeClr val="dk2"/>
              </a:buClr>
              <a:buSzPts val="2400"/>
              <a:buFont typeface="Arial"/>
              <a:buChar char="●"/>
              <a:defRPr b="0" i="0" sz="2400" u="none" cap="none" strike="noStrike">
                <a:solidFill>
                  <a:schemeClr val="dk2"/>
                </a:solidFill>
                <a:latin typeface="Arial"/>
                <a:ea typeface="Arial"/>
                <a:cs typeface="Arial"/>
                <a:sym typeface="Arial"/>
              </a:defRPr>
            </a:lvl1pPr>
            <a:lvl2pPr indent="-349250" lvl="1" marL="9144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2pPr>
            <a:lvl3pPr indent="-349250" lvl="2" marL="13716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3pPr>
            <a:lvl4pPr indent="-349250" lvl="3" marL="18288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4pPr>
            <a:lvl5pPr indent="-349250" lvl="4" marL="22860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5pPr>
            <a:lvl6pPr indent="-349250" lvl="5" marL="27432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6pPr>
            <a:lvl7pPr indent="-349250" lvl="6" marL="32004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7pPr>
            <a:lvl8pPr indent="-349250" lvl="7" marL="36576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8pPr>
            <a:lvl9pPr indent="-349250" lvl="8" marL="41148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9pPr>
          </a:lstStyle>
          <a:p/>
        </p:txBody>
      </p:sp>
      <p:sp>
        <p:nvSpPr>
          <p:cNvPr id="12" name="Google Shape;12;g11cf7d01ddf_0_5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PT"/>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id="60" name="Google Shape;60;p1"/>
          <p:cNvPicPr preferRelativeResize="0"/>
          <p:nvPr/>
        </p:nvPicPr>
        <p:blipFill rotWithShape="1">
          <a:blip r:embed="rId3">
            <a:alphaModFix/>
          </a:blip>
          <a:srcRect b="0" l="0" r="0" t="0"/>
          <a:stretch/>
        </p:blipFill>
        <p:spPr>
          <a:xfrm>
            <a:off x="156722" y="981952"/>
            <a:ext cx="4270983" cy="4270983"/>
          </a:xfrm>
          <a:prstGeom prst="rect">
            <a:avLst/>
          </a:prstGeom>
          <a:noFill/>
          <a:ln>
            <a:noFill/>
          </a:ln>
        </p:spPr>
      </p:pic>
      <p:pic>
        <p:nvPicPr>
          <p:cNvPr id="61" name="Google Shape;61;p1"/>
          <p:cNvPicPr preferRelativeResize="0"/>
          <p:nvPr/>
        </p:nvPicPr>
        <p:blipFill rotWithShape="1">
          <a:blip r:embed="rId4">
            <a:alphaModFix/>
          </a:blip>
          <a:srcRect b="0" l="0" r="0" t="0"/>
          <a:stretch/>
        </p:blipFill>
        <p:spPr>
          <a:xfrm>
            <a:off x="761863" y="5252935"/>
            <a:ext cx="3060700" cy="1422400"/>
          </a:xfrm>
          <a:prstGeom prst="rect">
            <a:avLst/>
          </a:prstGeom>
          <a:noFill/>
          <a:ln>
            <a:noFill/>
          </a:ln>
        </p:spPr>
      </p:pic>
      <p:pic>
        <p:nvPicPr>
          <p:cNvPr id="62" name="Google Shape;62;p1"/>
          <p:cNvPicPr preferRelativeResize="0"/>
          <p:nvPr/>
        </p:nvPicPr>
        <p:blipFill>
          <a:blip r:embed="rId5">
            <a:alphaModFix/>
          </a:blip>
          <a:stretch>
            <a:fillRect/>
          </a:stretch>
        </p:blipFill>
        <p:spPr>
          <a:xfrm>
            <a:off x="4580105" y="152400"/>
            <a:ext cx="7459495" cy="559462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2"/>
          <p:cNvSpPr/>
          <p:nvPr/>
        </p:nvSpPr>
        <p:spPr>
          <a:xfrm>
            <a:off x="460916" y="424856"/>
            <a:ext cx="8280747" cy="646331"/>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600"/>
              </a:spcBef>
              <a:spcAft>
                <a:spcPts val="0"/>
              </a:spcAft>
              <a:buClr>
                <a:schemeClr val="dk1"/>
              </a:buClr>
              <a:buSzPts val="1100"/>
              <a:buFont typeface="Arial"/>
              <a:buNone/>
            </a:pPr>
            <a:r>
              <a:rPr b="1" i="0" lang="pt-PT" sz="3600" u="none" cap="none" strike="noStrike">
                <a:solidFill>
                  <a:schemeClr val="dk1"/>
                </a:solidFill>
                <a:latin typeface="Calibri"/>
                <a:ea typeface="Calibri"/>
                <a:cs typeface="Calibri"/>
                <a:sym typeface="Calibri"/>
              </a:rPr>
              <a:t>Study Cases/critical thinkers</a:t>
            </a:r>
            <a:endParaRPr b="1" i="0" sz="3600" u="none" cap="none" strike="noStrike">
              <a:solidFill>
                <a:schemeClr val="dk1"/>
              </a:solidFill>
              <a:latin typeface="Calibri"/>
              <a:ea typeface="Calibri"/>
              <a:cs typeface="Calibri"/>
              <a:sym typeface="Calibri"/>
            </a:endParaRPr>
          </a:p>
          <a:p>
            <a:pPr indent="0" lvl="0" marL="0" marR="0" rtl="0" algn="l">
              <a:lnSpc>
                <a:spcPct val="100000"/>
              </a:lnSpc>
              <a:spcBef>
                <a:spcPts val="1200"/>
              </a:spcBef>
              <a:spcAft>
                <a:spcPts val="0"/>
              </a:spcAft>
              <a:buClr>
                <a:srgbClr val="000000"/>
              </a:buClr>
              <a:buSzPts val="3600"/>
              <a:buFont typeface="Arial"/>
              <a:buNone/>
            </a:pPr>
            <a:r>
              <a:t/>
            </a:r>
            <a:endParaRPr b="1" i="0" sz="3600" u="none" cap="none" strike="noStrike">
              <a:solidFill>
                <a:schemeClr val="dk1"/>
              </a:solidFill>
              <a:latin typeface="Calibri"/>
              <a:ea typeface="Calibri"/>
              <a:cs typeface="Calibri"/>
              <a:sym typeface="Calibri"/>
            </a:endParaRPr>
          </a:p>
        </p:txBody>
      </p:sp>
      <p:sp>
        <p:nvSpPr>
          <p:cNvPr id="68" name="Google Shape;68;p2"/>
          <p:cNvSpPr/>
          <p:nvPr/>
        </p:nvSpPr>
        <p:spPr>
          <a:xfrm>
            <a:off x="0" y="1393902"/>
            <a:ext cx="2263698" cy="301083"/>
          </a:xfrm>
          <a:prstGeom prst="homePlate">
            <a:avLst>
              <a:gd fmla="val 50000" name="adj"/>
            </a:avLst>
          </a:prstGeom>
          <a:solidFill>
            <a:srgbClr val="FED20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9" name="Google Shape;69;p2"/>
          <p:cNvSpPr txBox="1"/>
          <p:nvPr/>
        </p:nvSpPr>
        <p:spPr>
          <a:xfrm>
            <a:off x="2466816" y="1335844"/>
            <a:ext cx="2484600" cy="4173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400"/>
              <a:buFont typeface="Arial"/>
              <a:buNone/>
            </a:pPr>
            <a:r>
              <a:rPr b="1" i="0" lang="pt-PT" sz="2400" u="none" cap="none" strike="noStrike">
                <a:solidFill>
                  <a:schemeClr val="dk1"/>
                </a:solidFill>
                <a:latin typeface="Arial"/>
                <a:ea typeface="Arial"/>
                <a:cs typeface="Arial"/>
                <a:sym typeface="Arial"/>
              </a:rPr>
              <a:t>2nd Method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2400"/>
              <a:buFont typeface="Arial"/>
              <a:buNone/>
            </a:pPr>
            <a:r>
              <a:t/>
            </a:r>
            <a:endParaRPr b="1" i="0" sz="24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2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2400"/>
              <a:buFont typeface="Arial"/>
              <a:buNone/>
            </a:pPr>
            <a:r>
              <a:t/>
            </a:r>
            <a:endParaRPr b="0" i="0" sz="2400" u="none" cap="none" strike="noStrike">
              <a:solidFill>
                <a:srgbClr val="A5A5A5"/>
              </a:solidFill>
              <a:latin typeface="Arial"/>
              <a:ea typeface="Arial"/>
              <a:cs typeface="Arial"/>
              <a:sym typeface="Arial"/>
            </a:endParaRPr>
          </a:p>
        </p:txBody>
      </p:sp>
      <p:sp>
        <p:nvSpPr>
          <p:cNvPr id="70" name="Google Shape;70;p2"/>
          <p:cNvSpPr/>
          <p:nvPr/>
        </p:nvSpPr>
        <p:spPr>
          <a:xfrm>
            <a:off x="460925" y="1393900"/>
            <a:ext cx="11156100" cy="4757100"/>
          </a:xfrm>
          <a:prstGeom prst="rect">
            <a:avLst/>
          </a:prstGeom>
          <a:noFill/>
          <a:ln>
            <a:noFill/>
          </a:ln>
          <a:effectLst>
            <a:outerShdw blurRad="57150" rotWithShape="0" algn="bl" dir="5400000" dist="19050">
              <a:srgbClr val="000000">
                <a:alpha val="49411"/>
              </a:srgbClr>
            </a:outerShdw>
          </a:effectLst>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t/>
            </a:r>
            <a:endParaRPr b="0" i="0" sz="2500" u="none" cap="none" strike="noStrike">
              <a:solidFill>
                <a:schemeClr val="dk1"/>
              </a:solidFill>
              <a:latin typeface="Calibri"/>
              <a:ea typeface="Calibri"/>
              <a:cs typeface="Calibri"/>
              <a:sym typeface="Calibri"/>
            </a:endParaRPr>
          </a:p>
          <a:p>
            <a:pPr indent="-387350" lvl="0" marL="457200" marR="0" rtl="0" algn="l">
              <a:lnSpc>
                <a:spcPct val="150000"/>
              </a:lnSpc>
              <a:spcBef>
                <a:spcPts val="0"/>
              </a:spcBef>
              <a:spcAft>
                <a:spcPts val="0"/>
              </a:spcAft>
              <a:buClr>
                <a:schemeClr val="dk1"/>
              </a:buClr>
              <a:buSzPts val="2500"/>
              <a:buFont typeface="Calibri"/>
              <a:buChar char="●"/>
            </a:pPr>
            <a:r>
              <a:rPr b="0" i="0" lang="pt-PT" sz="2500" u="none" cap="none" strike="noStrike">
                <a:solidFill>
                  <a:schemeClr val="dk1"/>
                </a:solidFill>
                <a:latin typeface="Calibri"/>
                <a:ea typeface="Calibri"/>
                <a:cs typeface="Calibri"/>
                <a:sym typeface="Calibri"/>
              </a:rPr>
              <a:t>Splitting into groups Activity</a:t>
            </a:r>
            <a:endParaRPr b="0" i="0" sz="2500" u="none" cap="none" strike="noStrike">
              <a:solidFill>
                <a:schemeClr val="dk1"/>
              </a:solidFill>
              <a:latin typeface="Calibri"/>
              <a:ea typeface="Calibri"/>
              <a:cs typeface="Calibri"/>
              <a:sym typeface="Calibri"/>
            </a:endParaRPr>
          </a:p>
          <a:p>
            <a:pPr indent="0" lvl="0" marL="457200" marR="0" rtl="0" algn="l">
              <a:lnSpc>
                <a:spcPct val="150000"/>
              </a:lnSpc>
              <a:spcBef>
                <a:spcPts val="0"/>
              </a:spcBef>
              <a:spcAft>
                <a:spcPts val="0"/>
              </a:spcAft>
              <a:buNone/>
            </a:pPr>
            <a:r>
              <a:rPr lang="pt-PT" sz="1700">
                <a:solidFill>
                  <a:schemeClr val="dk1"/>
                </a:solidFill>
                <a:latin typeface="Calibri"/>
                <a:ea typeface="Calibri"/>
                <a:cs typeface="Calibri"/>
                <a:sym typeface="Calibri"/>
              </a:rPr>
              <a:t>People Groups</a:t>
            </a:r>
            <a:endParaRPr sz="1700">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None/>
            </a:pPr>
            <a:r>
              <a:rPr lang="pt-PT" sz="1700">
                <a:solidFill>
                  <a:schemeClr val="dk1"/>
                </a:solidFill>
                <a:latin typeface="Calibri"/>
                <a:ea typeface="Calibri"/>
                <a:cs typeface="Calibri"/>
                <a:sym typeface="Calibri"/>
              </a:rPr>
              <a:t>Think of a few ways of grouping people. For example, </a:t>
            </a:r>
            <a:r>
              <a:rPr lang="pt-PT" sz="1700">
                <a:solidFill>
                  <a:schemeClr val="dk1"/>
                </a:solidFill>
                <a:latin typeface="Calibri"/>
                <a:ea typeface="Calibri"/>
                <a:cs typeface="Calibri"/>
                <a:sym typeface="Calibri"/>
              </a:rPr>
              <a:t>a student</a:t>
            </a:r>
            <a:r>
              <a:rPr lang="pt-PT" sz="1700">
                <a:solidFill>
                  <a:schemeClr val="dk1"/>
                </a:solidFill>
                <a:latin typeface="Calibri"/>
                <a:ea typeface="Calibri"/>
                <a:cs typeface="Calibri"/>
                <a:sym typeface="Calibri"/>
              </a:rPr>
              <a:t>, </a:t>
            </a:r>
            <a:r>
              <a:rPr lang="pt-PT" sz="1700">
                <a:solidFill>
                  <a:schemeClr val="dk1"/>
                </a:solidFill>
                <a:latin typeface="Calibri"/>
                <a:ea typeface="Calibri"/>
                <a:cs typeface="Calibri"/>
                <a:sym typeface="Calibri"/>
              </a:rPr>
              <a:t>a teacher</a:t>
            </a:r>
            <a:r>
              <a:rPr lang="pt-PT" sz="1700">
                <a:solidFill>
                  <a:schemeClr val="dk1"/>
                </a:solidFill>
                <a:latin typeface="Calibri"/>
                <a:ea typeface="Calibri"/>
                <a:cs typeface="Calibri"/>
                <a:sym typeface="Calibri"/>
              </a:rPr>
              <a:t>, a principal and a vice-principal all work at school. Or a manager, an accountant, a chief of staff and a typist all in a company. A mayor, a city counsellor , a city attorney  and a city controller all belong to the city board. You need to think of as many types of people roles as the number of groups you want to form. Then think how many people  you want in each group and think of enough roles in each 'family' to make sure the group numbers will work out. Now, write all the different roles on pieces of paper and put them in a hat. Mix them up, then pass them out with one for each participant. Now, get participants to mingle with one another and find out what kind of identity everyone has. Now everyone has to get themselves into people groups and ensure that they are divided evenly. This is often a bit of a brain teaser, which helps get people thinking outside the square.</a:t>
            </a:r>
            <a:endParaRPr b="1" sz="17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t/>
            </a:r>
            <a:endParaRPr i="0" sz="2500" u="none" cap="none" strike="noStrike">
              <a:solidFill>
                <a:srgbClr val="000000"/>
              </a:solidFill>
              <a:latin typeface="Calibri"/>
              <a:ea typeface="Calibri"/>
              <a:cs typeface="Calibri"/>
              <a:sym typeface="Calibri"/>
            </a:endParaRPr>
          </a:p>
          <a:p>
            <a:pPr indent="0" lvl="0" marL="457200" marR="0" rtl="0" algn="l">
              <a:lnSpc>
                <a:spcPct val="150000"/>
              </a:lnSpc>
              <a:spcBef>
                <a:spcPts val="0"/>
              </a:spcBef>
              <a:spcAft>
                <a:spcPts val="0"/>
              </a:spcAft>
              <a:buNone/>
            </a:pPr>
            <a:r>
              <a:t/>
            </a:r>
            <a:endParaRPr b="0" i="0" sz="25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71" name="Google Shape;71;p2"/>
          <p:cNvPicPr preferRelativeResize="0"/>
          <p:nvPr/>
        </p:nvPicPr>
        <p:blipFill rotWithShape="1">
          <a:blip r:embed="rId3">
            <a:alphaModFix/>
          </a:blip>
          <a:srcRect b="0" l="0" r="0" t="0"/>
          <a:stretch/>
        </p:blipFill>
        <p:spPr>
          <a:xfrm>
            <a:off x="9717024" y="74709"/>
            <a:ext cx="2277892" cy="227789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pic>
        <p:nvPicPr>
          <p:cNvPr id="76" name="Google Shape;76;p3"/>
          <p:cNvPicPr preferRelativeResize="0"/>
          <p:nvPr/>
        </p:nvPicPr>
        <p:blipFill rotWithShape="1">
          <a:blip r:embed="rId3">
            <a:alphaModFix/>
          </a:blip>
          <a:srcRect b="0" l="0" r="0" t="0"/>
          <a:stretch/>
        </p:blipFill>
        <p:spPr>
          <a:xfrm>
            <a:off x="0" y="48850"/>
            <a:ext cx="12191999" cy="6760325"/>
          </a:xfrm>
          <a:prstGeom prst="rect">
            <a:avLst/>
          </a:prstGeom>
          <a:noFill/>
          <a:ln>
            <a:noFill/>
          </a:ln>
        </p:spPr>
      </p:pic>
      <p:sp>
        <p:nvSpPr>
          <p:cNvPr id="77" name="Google Shape;77;p3"/>
          <p:cNvSpPr txBox="1"/>
          <p:nvPr/>
        </p:nvSpPr>
        <p:spPr>
          <a:xfrm>
            <a:off x="1149914" y="1157820"/>
            <a:ext cx="4230600" cy="722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ED201"/>
              </a:buClr>
              <a:buSzPts val="5400"/>
              <a:buFont typeface="Arial"/>
              <a:buNone/>
            </a:pPr>
            <a:r>
              <a:rPr b="1" i="0" lang="pt-PT" sz="5400" u="none" cap="none" strike="noStrike">
                <a:solidFill>
                  <a:srgbClr val="FED201"/>
                </a:solidFill>
                <a:latin typeface="Arial"/>
                <a:ea typeface="Arial"/>
                <a:cs typeface="Arial"/>
                <a:sym typeface="Arial"/>
              </a:rPr>
              <a:t>Thank You</a:t>
            </a:r>
            <a:endParaRPr b="1" i="0" sz="5400" u="none" cap="none" strike="noStrike">
              <a:solidFill>
                <a:srgbClr val="FED20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2021-09-08T13:19:00Z</dcterms:created>
  <dc:creator>CAROLINA CODER MEIRA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811530c-902c-4b75-8616-d6c82cd1332a_Enabled">
    <vt:lpwstr>true</vt:lpwstr>
  </property>
  <property fmtid="{D5CDD505-2E9C-101B-9397-08002B2CF9AE}" pid="3" name="MSIP_Label_9811530c-902c-4b75-8616-d6c82cd1332a_SetDate">
    <vt:lpwstr>2021-09-08T14:12:37Z</vt:lpwstr>
  </property>
  <property fmtid="{D5CDD505-2E9C-101B-9397-08002B2CF9AE}" pid="4" name="MSIP_Label_9811530c-902c-4b75-8616-d6c82cd1332a_Method">
    <vt:lpwstr>Standard</vt:lpwstr>
  </property>
  <property fmtid="{D5CDD505-2E9C-101B-9397-08002B2CF9AE}" pid="5" name="MSIP_Label_9811530c-902c-4b75-8616-d6c82cd1332a_Name">
    <vt:lpwstr>9811530c-902c-4b75-8616-d6c82cd1332a</vt:lpwstr>
  </property>
  <property fmtid="{D5CDD505-2E9C-101B-9397-08002B2CF9AE}" pid="6" name="MSIP_Label_9811530c-902c-4b75-8616-d6c82cd1332a_SiteId">
    <vt:lpwstr>bf86fbdb-f8c2-440e-923c-05a60dc2bc9b</vt:lpwstr>
  </property>
  <property fmtid="{D5CDD505-2E9C-101B-9397-08002B2CF9AE}" pid="7" name="MSIP_Label_9811530c-902c-4b75-8616-d6c82cd1332a_ActionId">
    <vt:lpwstr>e9f71ad1-d2e1-40e2-8751-ebe6e0fdbbc0</vt:lpwstr>
  </property>
  <property fmtid="{D5CDD505-2E9C-101B-9397-08002B2CF9AE}" pid="8" name="MSIP_Label_9811530c-902c-4b75-8616-d6c82cd1332a_ContentBits">
    <vt:lpwstr>0</vt:lpwstr>
  </property>
  <property fmtid="{D5CDD505-2E9C-101B-9397-08002B2CF9AE}" pid="9" name="ContentTypeId">
    <vt:lpwstr>0x010100B55D2836E32A2045AA1DF5E1CF9BE319</vt:lpwstr>
  </property>
</Properties>
</file>