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gZgVE6eA+gAI2ZKmtTfciXFXt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80105" y="152400"/>
            <a:ext cx="7459495" cy="5594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148025" y="1277594"/>
            <a:ext cx="2263800" cy="280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2565516" y="1223600"/>
            <a:ext cx="2484600" cy="3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2nd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500425" y="1736466"/>
            <a:ext cx="11156100" cy="4424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em pequenos grupos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pt-P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Pense em algumas maneiras de agrupar pessoas. Por exemplo, um estudante, um professor, um diretor e um sub-diretor todos trabalham na escola. Ou um gerente, um contabilista, um chefe de equipa e um secretário todos numa empresa. Um presidente da Câmara, um vereador da cidade, um advogado e um adjunto, pertencem ao conselho municipal. Precisa pensar em tantos tipos de funções das pessoas quanto o número de grupos que deseja formar. Em seguida, pense em quantas pessoas você quer em cada grupo e pense em funções suficientes em cada "família" para garantir que os números dos grupos funcionem. Agora, escreva todas as funções diferentes em pedaços de papel e coloque-as num chapéu. Misture-os e distribua um papel por cada participante. Agora, peça aos participantes para se misturarem e descobrirem que tipo de função tem cada um. Agora, todos têm que se dividir em grupos e garantir que sejam divididos de forma equilibrada. Muitas vezes é um pouco desafiante, o que ajuda as pessoas a pensar fora da caixa.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Casos de Estudo/Pensamento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2605050" y="1253200"/>
            <a:ext cx="2003100" cy="434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3º Método: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