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256" r:id="rId2"/>
    <p:sldId id="257" r:id="rId3"/>
    <p:sldId id="258" r:id="rId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 roundtripDataSignature="AMtx7mhVg1KAWYg9FrRykMI0X/VIkIj+s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customschemas.google.com/relationships/presentationmetadata" Target="metadata"/><Relationship Id="rId3"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heme" Target="theme/theme1.xml"/><Relationship Id="rId5" Type="http://schemas.openxmlformats.org/officeDocument/2006/relationships/notesMaster" Target="notesMasters/notesMaster1.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pt-PT"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 name="Google Shape;5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 name="Google Shape;6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 name="Google Shape;7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11cf7d01ddf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11cf7d01ddf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11cf7d01ddf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Google Shape;48;g11cf7d01ddf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rmAutofit/>
          </a:bodyPr>
          <a:lstStyle>
            <a:lvl1pPr marL="457200" lvl="0" indent="-228600" algn="l">
              <a:lnSpc>
                <a:spcPct val="100000"/>
              </a:lnSpc>
              <a:spcBef>
                <a:spcPts val="0"/>
              </a:spcBef>
              <a:spcAft>
                <a:spcPts val="0"/>
              </a:spcAft>
              <a:buSzPts val="2400"/>
              <a:buNone/>
              <a:defRPr/>
            </a:lvl1pPr>
          </a:lstStyle>
          <a:p>
            <a:endParaRPr/>
          </a:p>
        </p:txBody>
      </p:sp>
      <p:sp>
        <p:nvSpPr>
          <p:cNvPr id="49" name="Google Shape;49;g11cf7d01ddf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sp>
        <p:nvSpPr>
          <p:cNvPr id="51" name="Google Shape;51;g11cf7d01ddf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52" name="Google Shape;52;g11cf7d01ddf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rm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0"/>
              </a:spcBef>
              <a:spcAft>
                <a:spcPts val="0"/>
              </a:spcAft>
              <a:buSzPts val="1900"/>
              <a:buChar char="○"/>
              <a:defRPr/>
            </a:lvl2pPr>
            <a:lvl3pPr marL="1371600" lvl="2" indent="-349250" algn="ctr">
              <a:lnSpc>
                <a:spcPct val="115000"/>
              </a:lnSpc>
              <a:spcBef>
                <a:spcPts val="0"/>
              </a:spcBef>
              <a:spcAft>
                <a:spcPts val="0"/>
              </a:spcAft>
              <a:buSzPts val="1900"/>
              <a:buChar char="■"/>
              <a:defRPr/>
            </a:lvl3pPr>
            <a:lvl4pPr marL="1828800" lvl="3" indent="-349250" algn="ctr">
              <a:lnSpc>
                <a:spcPct val="115000"/>
              </a:lnSpc>
              <a:spcBef>
                <a:spcPts val="0"/>
              </a:spcBef>
              <a:spcAft>
                <a:spcPts val="0"/>
              </a:spcAft>
              <a:buSzPts val="1900"/>
              <a:buChar char="●"/>
              <a:defRPr/>
            </a:lvl4pPr>
            <a:lvl5pPr marL="2286000" lvl="4" indent="-349250" algn="ctr">
              <a:lnSpc>
                <a:spcPct val="115000"/>
              </a:lnSpc>
              <a:spcBef>
                <a:spcPts val="0"/>
              </a:spcBef>
              <a:spcAft>
                <a:spcPts val="0"/>
              </a:spcAft>
              <a:buSzPts val="1900"/>
              <a:buChar char="○"/>
              <a:defRPr/>
            </a:lvl5pPr>
            <a:lvl6pPr marL="2743200" lvl="5" indent="-349250" algn="ctr">
              <a:lnSpc>
                <a:spcPct val="115000"/>
              </a:lnSpc>
              <a:spcBef>
                <a:spcPts val="0"/>
              </a:spcBef>
              <a:spcAft>
                <a:spcPts val="0"/>
              </a:spcAft>
              <a:buSzPts val="1900"/>
              <a:buChar char="■"/>
              <a:defRPr/>
            </a:lvl6pPr>
            <a:lvl7pPr marL="3200400" lvl="6" indent="-349250" algn="ctr">
              <a:lnSpc>
                <a:spcPct val="115000"/>
              </a:lnSpc>
              <a:spcBef>
                <a:spcPts val="0"/>
              </a:spcBef>
              <a:spcAft>
                <a:spcPts val="0"/>
              </a:spcAft>
              <a:buSzPts val="1900"/>
              <a:buChar char="●"/>
              <a:defRPr/>
            </a:lvl7pPr>
            <a:lvl8pPr marL="3657600" lvl="7" indent="-349250" algn="ctr">
              <a:lnSpc>
                <a:spcPct val="115000"/>
              </a:lnSpc>
              <a:spcBef>
                <a:spcPts val="0"/>
              </a:spcBef>
              <a:spcAft>
                <a:spcPts val="0"/>
              </a:spcAft>
              <a:buSzPts val="1900"/>
              <a:buChar char="○"/>
              <a:defRPr/>
            </a:lvl8pPr>
            <a:lvl9pPr marL="4114800" lvl="8" indent="-349250" algn="ctr">
              <a:lnSpc>
                <a:spcPct val="115000"/>
              </a:lnSpc>
              <a:spcBef>
                <a:spcPts val="0"/>
              </a:spcBef>
              <a:spcAft>
                <a:spcPts val="0"/>
              </a:spcAft>
              <a:buSzPts val="1900"/>
              <a:buChar char="■"/>
              <a:defRPr/>
            </a:lvl9pPr>
          </a:lstStyle>
          <a:p>
            <a:endParaRPr/>
          </a:p>
        </p:txBody>
      </p:sp>
      <p:sp>
        <p:nvSpPr>
          <p:cNvPr id="53" name="Google Shape;53;g11cf7d01ddf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Esquema Personalizado">
  <p:cSld name="1_Esquema Personalizado">
    <p:spTree>
      <p:nvGrpSpPr>
        <p:cNvPr id="1" name="Shape 54"/>
        <p:cNvGrpSpPr/>
        <p:nvPr/>
      </p:nvGrpSpPr>
      <p:grpSpPr>
        <a:xfrm>
          <a:off x="0" y="0"/>
          <a:ext cx="0" cy="0"/>
          <a:chOff x="0" y="0"/>
          <a:chExt cx="0" cy="0"/>
        </a:xfrm>
      </p:grpSpPr>
      <p:pic>
        <p:nvPicPr>
          <p:cNvPr id="55" name="Google Shape;55;g11cf7d01ddf_0_99" descr="Uma imagem com pessoa, mulher, interior&#10;&#10;Descrição gerada automaticamente"/>
          <p:cNvPicPr preferRelativeResize="0"/>
          <p:nvPr/>
        </p:nvPicPr>
        <p:blipFill rotWithShape="1">
          <a:blip r:embed="rId2">
            <a:alphaModFix/>
          </a:blip>
          <a:srcRect/>
          <a:stretch/>
        </p:blipFill>
        <p:spPr>
          <a:xfrm>
            <a:off x="1015" y="0"/>
            <a:ext cx="12189972" cy="685800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g11cf7d01ddf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g11cf7d01ddf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21" name="Google Shape;21;g11cf7d01ddf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g11cf7d01ddf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4" name="Google Shape;24;g11cf7d01ddf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25" name="Google Shape;25;g11cf7d01ddf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g11cf7d01ddf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8" name="Google Shape;28;g11cf7d01ddf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29" name="Google Shape;29;g11cf7d01ddf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30" name="Google Shape;30;g11cf7d01ddf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g11cf7d01ddf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11cf7d01ddf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g11cf7d01ddf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36" name="Google Shape;36;g11cf7d01ddf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rm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37" name="Google Shape;37;g11cf7d01ddf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
        <p:cNvGrpSpPr/>
        <p:nvPr/>
      </p:nvGrpSpPr>
      <p:grpSpPr>
        <a:xfrm>
          <a:off x="0" y="0"/>
          <a:ext cx="0" cy="0"/>
          <a:chOff x="0" y="0"/>
          <a:chExt cx="0" cy="0"/>
        </a:xfrm>
      </p:grpSpPr>
      <p:sp>
        <p:nvSpPr>
          <p:cNvPr id="39" name="Google Shape;39;g11cf7d01ddf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0" name="Google Shape;40;g11cf7d01ddf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g11cf7d01ddf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g11cf7d01ddf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44" name="Google Shape;44;g11cf7d01ddf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5" name="Google Shape;45;g11cf7d01ddf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46" name="Google Shape;46;g11cf7d01ddf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11cf7d01ddf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11cf7d01ddf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11cf7d01ddf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PT"/>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Google Shape;60;p1"/>
          <p:cNvPicPr preferRelativeResize="0"/>
          <p:nvPr/>
        </p:nvPicPr>
        <p:blipFill rotWithShape="1">
          <a:blip r:embed="rId3">
            <a:alphaModFix/>
          </a:blip>
          <a:srcRect/>
          <a:stretch/>
        </p:blipFill>
        <p:spPr>
          <a:xfrm>
            <a:off x="156722" y="981952"/>
            <a:ext cx="4270983" cy="4270983"/>
          </a:xfrm>
          <a:prstGeom prst="rect">
            <a:avLst/>
          </a:prstGeom>
          <a:noFill/>
          <a:ln>
            <a:noFill/>
          </a:ln>
        </p:spPr>
      </p:pic>
      <p:pic>
        <p:nvPicPr>
          <p:cNvPr id="61" name="Google Shape;61;p1"/>
          <p:cNvPicPr preferRelativeResize="0"/>
          <p:nvPr/>
        </p:nvPicPr>
        <p:blipFill rotWithShape="1">
          <a:blip r:embed="rId4">
            <a:alphaModFix/>
          </a:blip>
          <a:srcRect/>
          <a:stretch/>
        </p:blipFill>
        <p:spPr>
          <a:xfrm>
            <a:off x="761863" y="5252935"/>
            <a:ext cx="3060700" cy="1422400"/>
          </a:xfrm>
          <a:prstGeom prst="rect">
            <a:avLst/>
          </a:prstGeom>
          <a:noFill/>
          <a:ln>
            <a:noFill/>
          </a:ln>
        </p:spPr>
      </p:pic>
      <p:pic>
        <p:nvPicPr>
          <p:cNvPr id="62" name="Google Shape;62;p1"/>
          <p:cNvPicPr preferRelativeResize="0"/>
          <p:nvPr/>
        </p:nvPicPr>
        <p:blipFill>
          <a:blip r:embed="rId5">
            <a:alphaModFix/>
          </a:blip>
          <a:stretch>
            <a:fillRect/>
          </a:stretch>
        </p:blipFill>
        <p:spPr>
          <a:xfrm>
            <a:off x="4580105" y="152400"/>
            <a:ext cx="7459495" cy="559462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2"/>
          <p:cNvSpPr/>
          <p:nvPr/>
        </p:nvSpPr>
        <p:spPr>
          <a:xfrm>
            <a:off x="460916" y="424856"/>
            <a:ext cx="8280747" cy="151422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600"/>
              </a:spcBef>
              <a:spcAft>
                <a:spcPts val="0"/>
              </a:spcAft>
              <a:buClr>
                <a:schemeClr val="dk1"/>
              </a:buClr>
              <a:buSzPts val="1100"/>
              <a:buFont typeface="Arial"/>
              <a:buNone/>
            </a:pPr>
            <a:r>
              <a:rPr lang="pt-PT" sz="3600" b="1" i="0" u="none" strike="noStrike" cap="none" dirty="0">
                <a:solidFill>
                  <a:schemeClr val="dk1"/>
                </a:solidFill>
                <a:latin typeface="Calibri"/>
                <a:ea typeface="Calibri"/>
                <a:cs typeface="Calibri"/>
                <a:sym typeface="Calibri"/>
              </a:rPr>
              <a:t>Fallstudien/</a:t>
            </a:r>
            <a:r>
              <a:rPr lang="de-DE" sz="3600" b="1" i="0" u="none" strike="noStrike" cap="none" dirty="0">
                <a:solidFill>
                  <a:schemeClr val="dk1"/>
                </a:solidFill>
                <a:latin typeface="Calibri"/>
                <a:ea typeface="Calibri"/>
                <a:cs typeface="Calibri"/>
                <a:sym typeface="Calibri"/>
              </a:rPr>
              <a:t>kritische Denker</a:t>
            </a:r>
            <a:endParaRPr sz="3600" b="1" i="0" u="none" strike="noStrike" cap="none" dirty="0">
              <a:solidFill>
                <a:schemeClr val="dk1"/>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3600"/>
              <a:buFont typeface="Arial"/>
              <a:buNone/>
            </a:pPr>
            <a:endParaRPr sz="3600" b="1" i="0" u="none" strike="noStrike" cap="none" dirty="0">
              <a:solidFill>
                <a:schemeClr val="dk1"/>
              </a:solidFill>
              <a:latin typeface="Calibri"/>
              <a:ea typeface="Calibri"/>
              <a:cs typeface="Calibri"/>
              <a:sym typeface="Calibri"/>
            </a:endParaRPr>
          </a:p>
        </p:txBody>
      </p:sp>
      <p:sp>
        <p:nvSpPr>
          <p:cNvPr id="68" name="Google Shape;68;p2"/>
          <p:cNvSpPr/>
          <p:nvPr/>
        </p:nvSpPr>
        <p:spPr>
          <a:xfrm>
            <a:off x="0" y="1393902"/>
            <a:ext cx="2263698" cy="301083"/>
          </a:xfrm>
          <a:prstGeom prst="homePlate">
            <a:avLst>
              <a:gd name="adj" fmla="val 50000"/>
            </a:avLst>
          </a:prstGeom>
          <a:solidFill>
            <a:srgbClr val="FED20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 name="Google Shape;69;p2"/>
          <p:cNvSpPr txBox="1"/>
          <p:nvPr/>
        </p:nvSpPr>
        <p:spPr>
          <a:xfrm>
            <a:off x="2466816" y="1335844"/>
            <a:ext cx="2484600" cy="417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pt-PT" sz="2400" b="1" i="0" u="none" strike="noStrike" cap="none" dirty="0">
                <a:solidFill>
                  <a:schemeClr val="dk1"/>
                </a:solidFill>
                <a:latin typeface="Arial"/>
                <a:ea typeface="Arial"/>
                <a:cs typeface="Arial"/>
                <a:sym typeface="Arial"/>
              </a:rPr>
              <a:t>Zweite Methode</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400"/>
              <a:buFont typeface="Arial"/>
              <a:buNone/>
            </a:pPr>
            <a:endParaRPr sz="2400" b="1" i="0" u="none" strike="noStrike" cap="none" dirty="0">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400"/>
              <a:buFont typeface="Arial"/>
              <a:buNone/>
            </a:pPr>
            <a:endParaRPr sz="2400" b="0" i="0" u="none" strike="noStrike" cap="none" dirty="0">
              <a:solidFill>
                <a:srgbClr val="A5A5A5"/>
              </a:solidFill>
              <a:latin typeface="Arial"/>
              <a:ea typeface="Arial"/>
              <a:cs typeface="Arial"/>
              <a:sym typeface="Arial"/>
            </a:endParaRPr>
          </a:p>
        </p:txBody>
      </p:sp>
      <p:sp>
        <p:nvSpPr>
          <p:cNvPr id="70" name="Google Shape;70;p2"/>
          <p:cNvSpPr/>
          <p:nvPr/>
        </p:nvSpPr>
        <p:spPr>
          <a:xfrm>
            <a:off x="574984" y="1335844"/>
            <a:ext cx="11156100" cy="6117019"/>
          </a:xfrm>
          <a:prstGeom prst="rect">
            <a:avLst/>
          </a:prstGeom>
          <a:noFill/>
          <a:ln>
            <a:noFill/>
          </a:ln>
          <a:effectLst>
            <a:outerShdw blurRad="57150" dist="19050" dir="5400000" algn="bl" rotWithShape="0">
              <a:srgbClr val="000000">
                <a:alpha val="49411"/>
              </a:srgbClr>
            </a:outerShdw>
          </a:effectLst>
        </p:spPr>
        <p:txBody>
          <a:bodyPr spcFirstLastPara="1" wrap="square" lIns="91425" tIns="45700" rIns="91425" bIns="45700" anchor="t" anchorCtr="0">
            <a:spAutoFit/>
          </a:bodyPr>
          <a:lstStyle/>
          <a:p>
            <a:pPr marL="69850" marR="0" lvl="0" algn="l" rtl="0">
              <a:lnSpc>
                <a:spcPct val="150000"/>
              </a:lnSpc>
              <a:spcBef>
                <a:spcPts val="0"/>
              </a:spcBef>
              <a:spcAft>
                <a:spcPts val="0"/>
              </a:spcAft>
              <a:buClr>
                <a:schemeClr val="dk1"/>
              </a:buClr>
              <a:buSzPts val="2500"/>
            </a:pPr>
            <a:endParaRPr lang="pt-PT" sz="1000" dirty="0">
              <a:solidFill>
                <a:schemeClr val="dk1"/>
              </a:solidFill>
              <a:latin typeface="Calibri"/>
              <a:ea typeface="Calibri"/>
              <a:cs typeface="Calibri"/>
              <a:sym typeface="Calibri"/>
            </a:endParaRPr>
          </a:p>
          <a:p>
            <a:pPr marL="69850" marR="0" lvl="0" algn="l" rtl="0">
              <a:lnSpc>
                <a:spcPct val="150000"/>
              </a:lnSpc>
              <a:spcBef>
                <a:spcPts val="0"/>
              </a:spcBef>
              <a:spcAft>
                <a:spcPts val="0"/>
              </a:spcAft>
              <a:buClr>
                <a:schemeClr val="dk1"/>
              </a:buClr>
              <a:buSzPts val="2500"/>
            </a:pPr>
            <a:r>
              <a:rPr lang="pt-PT" sz="2000" b="0" i="0" u="none" strike="noStrike" cap="none" dirty="0">
                <a:solidFill>
                  <a:schemeClr val="dk1"/>
                </a:solidFill>
                <a:latin typeface="Calibri"/>
                <a:ea typeface="Calibri"/>
                <a:cs typeface="Calibri"/>
                <a:sym typeface="Calibri"/>
              </a:rPr>
              <a:t>Aufteilung in Gruppen</a:t>
            </a:r>
            <a:endParaRPr lang="pt-PT" sz="2000" dirty="0">
              <a:solidFill>
                <a:schemeClr val="dk1"/>
              </a:solidFill>
              <a:latin typeface="Calibri"/>
              <a:ea typeface="Calibri"/>
              <a:cs typeface="Calibri"/>
              <a:sym typeface="Calibri"/>
            </a:endParaRPr>
          </a:p>
          <a:p>
            <a:pPr marL="69850" marR="0" lvl="0" algn="l" rtl="0">
              <a:lnSpc>
                <a:spcPct val="150000"/>
              </a:lnSpc>
              <a:spcBef>
                <a:spcPts val="0"/>
              </a:spcBef>
              <a:spcAft>
                <a:spcPts val="0"/>
              </a:spcAft>
              <a:buClr>
                <a:schemeClr val="dk1"/>
              </a:buClr>
              <a:buSzPts val="2500"/>
            </a:pPr>
            <a:r>
              <a:rPr lang="pt-PT" sz="1700" dirty="0">
                <a:solidFill>
                  <a:schemeClr val="dk1"/>
                </a:solidFill>
                <a:latin typeface="Calibri"/>
                <a:ea typeface="Calibri"/>
                <a:cs typeface="Calibri"/>
                <a:sym typeface="Calibri"/>
              </a:rPr>
              <a:t>Thema: Volksgruppen</a:t>
            </a:r>
            <a:endParaRPr sz="1700" dirty="0">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None/>
            </a:pPr>
            <a:r>
              <a:rPr lang="de-AT" sz="1700" dirty="0">
                <a:solidFill>
                  <a:schemeClr val="dk1"/>
                </a:solidFill>
                <a:latin typeface="Calibri"/>
                <a:ea typeface="Calibri"/>
                <a:cs typeface="Calibri"/>
                <a:sym typeface="Calibri"/>
              </a:rPr>
              <a:t>Denken Sie an Möglichkeiten, Menschen zu gruppieren. Beispielsweise arbeiten ein Schüler, ein Lehrer, ein Schulleiter und ein stellvertretender Schulleiter an der Schule. Oder ein Manager, ein Buchhalter, ein Stabschef und eine Schreibkraft in einem Unternehmen. Dem Stadtvorstand gehören ein Bürgermeister, ein Stadtrat, etc. an. Sie müssen an so viele Arten von Personenrollen denken, wie Sie Gruppen bilden möchten. Überlegen Sie dann, wie viele Personen Sie in jeder Gruppe haben möchten, und denken Sie an genügend Rollen in jeder „Familie“, um sicherzustellen, dass die Gruppenzahlen funktionieren. Schreiben Sie jetzt die verschiedenen Rollen auf Zettel und stecken Sie sie in einen Hut. Mischen Sie sie und verteilen Sie sie an die TeilnehmerInnen. Bringen Sie jetzt die TeilnehmerInnen dazu, herauszufinden, wer welche Rolle hat. Jetzt müssen sich alle in Volksgruppen einfinden und für eine gleichmäßige Aufteilung sorgen. Dies ist oft eine Art Denksportaufgabe, die dazu beiträgt, dass </a:t>
            </a:r>
            <a:r>
              <a:rPr lang="de-AT" sz="1700">
                <a:solidFill>
                  <a:schemeClr val="dk1"/>
                </a:solidFill>
                <a:latin typeface="Calibri"/>
                <a:ea typeface="Calibri"/>
                <a:cs typeface="Calibri"/>
                <a:sym typeface="Calibri"/>
              </a:rPr>
              <a:t>die TeilnehmerInnen </a:t>
            </a:r>
            <a:r>
              <a:rPr lang="de-AT" sz="1700" dirty="0">
                <a:solidFill>
                  <a:schemeClr val="dk1"/>
                </a:solidFill>
                <a:latin typeface="Calibri"/>
                <a:ea typeface="Calibri"/>
                <a:cs typeface="Calibri"/>
                <a:sym typeface="Calibri"/>
              </a:rPr>
              <a:t>über den Tellerrand hinaus denken.</a:t>
            </a:r>
            <a:endParaRPr sz="2500" i="0" u="none" strike="noStrike" cap="none" dirty="0">
              <a:solidFill>
                <a:srgbClr val="000000"/>
              </a:solidFill>
              <a:latin typeface="Calibri"/>
              <a:ea typeface="Calibri"/>
              <a:cs typeface="Calibri"/>
              <a:sym typeface="Calibri"/>
            </a:endParaRPr>
          </a:p>
          <a:p>
            <a:pPr marL="457200" marR="0" lvl="0" indent="0" algn="l" rtl="0">
              <a:lnSpc>
                <a:spcPct val="150000"/>
              </a:lnSpc>
              <a:spcBef>
                <a:spcPts val="0"/>
              </a:spcBef>
              <a:spcAft>
                <a:spcPts val="0"/>
              </a:spcAft>
              <a:buNone/>
            </a:pPr>
            <a:endParaRPr sz="25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pic>
        <p:nvPicPr>
          <p:cNvPr id="71" name="Google Shape;71;p2"/>
          <p:cNvPicPr preferRelativeResize="0"/>
          <p:nvPr/>
        </p:nvPicPr>
        <p:blipFill rotWithShape="1">
          <a:blip r:embed="rId3">
            <a:alphaModFix/>
          </a:blip>
          <a:srcRect/>
          <a:stretch/>
        </p:blipFill>
        <p:spPr>
          <a:xfrm>
            <a:off x="9717024" y="74709"/>
            <a:ext cx="2277892" cy="227789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3"/>
          <p:cNvPicPr preferRelativeResize="0"/>
          <p:nvPr/>
        </p:nvPicPr>
        <p:blipFill rotWithShape="1">
          <a:blip r:embed="rId3">
            <a:alphaModFix/>
          </a:blip>
          <a:srcRect/>
          <a:stretch/>
        </p:blipFill>
        <p:spPr>
          <a:xfrm>
            <a:off x="0" y="48850"/>
            <a:ext cx="12191999" cy="6760325"/>
          </a:xfrm>
          <a:prstGeom prst="rect">
            <a:avLst/>
          </a:prstGeom>
          <a:noFill/>
          <a:ln>
            <a:noFill/>
          </a:ln>
        </p:spPr>
      </p:pic>
      <p:sp>
        <p:nvSpPr>
          <p:cNvPr id="77" name="Google Shape;77;p3"/>
          <p:cNvSpPr txBox="1"/>
          <p:nvPr/>
        </p:nvSpPr>
        <p:spPr>
          <a:xfrm>
            <a:off x="1149914" y="1157820"/>
            <a:ext cx="10049028" cy="133957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ED201"/>
              </a:buClr>
              <a:buSzPts val="5400"/>
              <a:buFont typeface="Arial"/>
              <a:buNone/>
            </a:pPr>
            <a:r>
              <a:rPr lang="de-AT" sz="2000" b="0" i="0" dirty="0">
                <a:solidFill>
                  <a:schemeClr val="bg1"/>
                </a:solidFill>
                <a:effectLst/>
                <a:latin typeface="arial" panose="020B0604020202020204" pitchFamily="34" charset="0"/>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sz="2000" b="1" i="0" u="none" strike="noStrike" cap="none" dirty="0">
              <a:solidFill>
                <a:schemeClr val="bg1"/>
              </a:solidFill>
              <a:latin typeface="Arial"/>
              <a:ea typeface="Arial"/>
              <a:cs typeface="Arial"/>
              <a:sym typeface="Arial"/>
            </a:endParaRPr>
          </a:p>
        </p:txBody>
      </p:sp>
      <p:pic>
        <p:nvPicPr>
          <p:cNvPr id="3" name="Grafik 2">
            <a:extLst>
              <a:ext uri="{FF2B5EF4-FFF2-40B4-BE49-F238E27FC236}">
                <a16:creationId xmlns:a16="http://schemas.microsoft.com/office/drawing/2014/main" id="{1B3CEB3D-8109-79F3-3C7B-6306F4CDFF9A}"/>
              </a:ext>
            </a:extLst>
          </p:cNvPr>
          <p:cNvPicPr>
            <a:picLocks noChangeAspect="1"/>
          </p:cNvPicPr>
          <p:nvPr/>
        </p:nvPicPr>
        <p:blipFill>
          <a:blip r:embed="rId4"/>
          <a:stretch>
            <a:fillRect/>
          </a:stretch>
        </p:blipFill>
        <p:spPr>
          <a:xfrm>
            <a:off x="0" y="5797858"/>
            <a:ext cx="5053226" cy="1060142"/>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247</Words>
  <Application>Microsoft Office PowerPoint</Application>
  <PresentationFormat>Breitbild</PresentationFormat>
  <Paragraphs>10</Paragraphs>
  <Slides>3</Slides>
  <Notes>3</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vt:i4>
      </vt:variant>
    </vt:vector>
  </HeadingPairs>
  <TitlesOfParts>
    <vt:vector size="7" baseType="lpstr">
      <vt:lpstr>arial</vt:lpstr>
      <vt:lpstr>arial</vt:lpstr>
      <vt:lpstr>Calibri</vt:lpstr>
      <vt:lpstr>Simple Light</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CAROLINA CODER MEIRA</dc:creator>
  <cp:lastModifiedBy>Petra Hauser</cp:lastModifiedBy>
  <cp:revision>3</cp:revision>
  <dcterms:created xsi:type="dcterms:W3CDTF">2021-09-08T13:19:00Z</dcterms:created>
  <dcterms:modified xsi:type="dcterms:W3CDTF">2023-04-13T13:46:55Z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811530c-902c-4b75-8616-d6c82cd1332a_Enabled">
    <vt:lpwstr>true</vt:lpwstr>
  </property>
  <property fmtid="{D5CDD505-2E9C-101B-9397-08002B2CF9AE}" pid="3" name="MSIP_Label_9811530c-902c-4b75-8616-d6c82cd1332a_SetDate">
    <vt:lpwstr>2021-09-08T14:12:37Z</vt:lpwstr>
  </property>
  <property fmtid="{D5CDD505-2E9C-101B-9397-08002B2CF9AE}" pid="4" name="MSIP_Label_9811530c-902c-4b75-8616-d6c82cd1332a_Method">
    <vt:lpwstr>Standard</vt:lpwstr>
  </property>
  <property fmtid="{D5CDD505-2E9C-101B-9397-08002B2CF9AE}" pid="5" name="MSIP_Label_9811530c-902c-4b75-8616-d6c82cd1332a_Name">
    <vt:lpwstr>9811530c-902c-4b75-8616-d6c82cd1332a</vt:lpwstr>
  </property>
  <property fmtid="{D5CDD505-2E9C-101B-9397-08002B2CF9AE}" pid="6" name="MSIP_Label_9811530c-902c-4b75-8616-d6c82cd1332a_SiteId">
    <vt:lpwstr>bf86fbdb-f8c2-440e-923c-05a60dc2bc9b</vt:lpwstr>
  </property>
  <property fmtid="{D5CDD505-2E9C-101B-9397-08002B2CF9AE}" pid="7" name="MSIP_Label_9811530c-902c-4b75-8616-d6c82cd1332a_ActionId">
    <vt:lpwstr>e9f71ad1-d2e1-40e2-8751-ebe6e0fdbbc0</vt:lpwstr>
  </property>
  <property fmtid="{D5CDD505-2E9C-101B-9397-08002B2CF9AE}" pid="8" name="MSIP_Label_9811530c-902c-4b75-8616-d6c82cd1332a_ContentBits">
    <vt:lpwstr>0</vt:lpwstr>
  </property>
  <property fmtid="{D5CDD505-2E9C-101B-9397-08002B2CF9AE}" pid="9" name="ContentTypeId">
    <vt:lpwstr>0x010100B55D2836E32A2045AA1DF5E1CF9BE319</vt:lpwstr>
  </property>
</Properties>
</file>