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jceA47Setd3JVYwc+yxzjoxO9my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2"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pt-P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5" name="Google Shape;6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3264d32604_0_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4" name="Google Shape;74;g13264d32604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3264d32604_0_1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3" name="Google Shape;83;g13264d32604_0_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3264d32604_0_2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g13264d32604_0_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3264d32604_0_13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g13264d32604_0_1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g13264d32604_0_85"/>
          <p:cNvSpPr txBox="1"/>
          <p:nvPr>
            <p:ph type="ctrTitle"/>
          </p:nvPr>
        </p:nvSpPr>
        <p:spPr>
          <a:xfrm>
            <a:off x="415611" y="992767"/>
            <a:ext cx="11360700" cy="27369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6900"/>
              <a:buNone/>
              <a:defRPr sz="6900"/>
            </a:lvl1pPr>
            <a:lvl2pPr lvl="1" algn="ctr">
              <a:spcBef>
                <a:spcPts val="0"/>
              </a:spcBef>
              <a:spcAft>
                <a:spcPts val="0"/>
              </a:spcAft>
              <a:buSzPts val="6900"/>
              <a:buNone/>
              <a:defRPr sz="6900"/>
            </a:lvl2pPr>
            <a:lvl3pPr lvl="2" algn="ctr">
              <a:spcBef>
                <a:spcPts val="0"/>
              </a:spcBef>
              <a:spcAft>
                <a:spcPts val="0"/>
              </a:spcAft>
              <a:buSzPts val="6900"/>
              <a:buNone/>
              <a:defRPr sz="6900"/>
            </a:lvl3pPr>
            <a:lvl4pPr lvl="3" algn="ctr">
              <a:spcBef>
                <a:spcPts val="0"/>
              </a:spcBef>
              <a:spcAft>
                <a:spcPts val="0"/>
              </a:spcAft>
              <a:buSzPts val="6900"/>
              <a:buNone/>
              <a:defRPr sz="6900"/>
            </a:lvl4pPr>
            <a:lvl5pPr lvl="4" algn="ctr">
              <a:spcBef>
                <a:spcPts val="0"/>
              </a:spcBef>
              <a:spcAft>
                <a:spcPts val="0"/>
              </a:spcAft>
              <a:buSzPts val="6900"/>
              <a:buNone/>
              <a:defRPr sz="6900"/>
            </a:lvl5pPr>
            <a:lvl6pPr lvl="5" algn="ctr">
              <a:spcBef>
                <a:spcPts val="0"/>
              </a:spcBef>
              <a:spcAft>
                <a:spcPts val="0"/>
              </a:spcAft>
              <a:buSzPts val="6900"/>
              <a:buNone/>
              <a:defRPr sz="6900"/>
            </a:lvl6pPr>
            <a:lvl7pPr lvl="6" algn="ctr">
              <a:spcBef>
                <a:spcPts val="0"/>
              </a:spcBef>
              <a:spcAft>
                <a:spcPts val="0"/>
              </a:spcAft>
              <a:buSzPts val="6900"/>
              <a:buNone/>
              <a:defRPr sz="6900"/>
            </a:lvl7pPr>
            <a:lvl8pPr lvl="7" algn="ctr">
              <a:spcBef>
                <a:spcPts val="0"/>
              </a:spcBef>
              <a:spcAft>
                <a:spcPts val="0"/>
              </a:spcAft>
              <a:buSzPts val="6900"/>
              <a:buNone/>
              <a:defRPr sz="6900"/>
            </a:lvl8pPr>
            <a:lvl9pPr lvl="8" algn="ctr">
              <a:spcBef>
                <a:spcPts val="0"/>
              </a:spcBef>
              <a:spcAft>
                <a:spcPts val="0"/>
              </a:spcAft>
              <a:buSzPts val="6900"/>
              <a:buNone/>
              <a:defRPr sz="6900"/>
            </a:lvl9pPr>
          </a:lstStyle>
          <a:p/>
        </p:txBody>
      </p:sp>
      <p:sp>
        <p:nvSpPr>
          <p:cNvPr id="15" name="Google Shape;15;g13264d32604_0_85"/>
          <p:cNvSpPr txBox="1"/>
          <p:nvPr>
            <p:ph idx="1" type="subTitle"/>
          </p:nvPr>
        </p:nvSpPr>
        <p:spPr>
          <a:xfrm>
            <a:off x="415600" y="3778833"/>
            <a:ext cx="11360700" cy="1056900"/>
          </a:xfrm>
          <a:prstGeom prst="rect">
            <a:avLst/>
          </a:prstGeom>
        </p:spPr>
        <p:txBody>
          <a:bodyPr anchorCtr="0" anchor="t" bIns="121900" lIns="121900" spcFirstLastPara="1" rIns="121900" wrap="square" tIns="12190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6" name="Google Shape;16;g13264d32604_0_85"/>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g13264d32604_0_120"/>
          <p:cNvSpPr txBox="1"/>
          <p:nvPr>
            <p:ph hasCustomPrompt="1" type="title"/>
          </p:nvPr>
        </p:nvSpPr>
        <p:spPr>
          <a:xfrm>
            <a:off x="415600" y="1474833"/>
            <a:ext cx="11360700" cy="26181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50" name="Google Shape;50;g13264d32604_0_120"/>
          <p:cNvSpPr txBox="1"/>
          <p:nvPr>
            <p:ph idx="1" type="body"/>
          </p:nvPr>
        </p:nvSpPr>
        <p:spPr>
          <a:xfrm>
            <a:off x="415600" y="4202967"/>
            <a:ext cx="11360700" cy="1734300"/>
          </a:xfrm>
          <a:prstGeom prst="rect">
            <a:avLst/>
          </a:prstGeom>
        </p:spPr>
        <p:txBody>
          <a:bodyPr anchorCtr="0" anchor="t" bIns="121900" lIns="121900" spcFirstLastPara="1" rIns="121900" wrap="square" tIns="121900">
            <a:normAutofit/>
          </a:bodyPr>
          <a:lstStyle>
            <a:lvl1pPr indent="-381000" lvl="0" marL="457200" algn="ctr">
              <a:spcBef>
                <a:spcPts val="0"/>
              </a:spcBef>
              <a:spcAft>
                <a:spcPts val="0"/>
              </a:spcAft>
              <a:buSzPts val="2400"/>
              <a:buChar char="●"/>
              <a:defRPr/>
            </a:lvl1pPr>
            <a:lvl2pPr indent="-349250" lvl="1" marL="914400" algn="ctr">
              <a:spcBef>
                <a:spcPts val="0"/>
              </a:spcBef>
              <a:spcAft>
                <a:spcPts val="0"/>
              </a:spcAft>
              <a:buSzPts val="1900"/>
              <a:buChar char="○"/>
              <a:defRPr/>
            </a:lvl2pPr>
            <a:lvl3pPr indent="-349250" lvl="2" marL="1371600" algn="ctr">
              <a:spcBef>
                <a:spcPts val="0"/>
              </a:spcBef>
              <a:spcAft>
                <a:spcPts val="0"/>
              </a:spcAft>
              <a:buSzPts val="1900"/>
              <a:buChar char="■"/>
              <a:defRPr/>
            </a:lvl3pPr>
            <a:lvl4pPr indent="-349250" lvl="3" marL="1828800" algn="ctr">
              <a:spcBef>
                <a:spcPts val="0"/>
              </a:spcBef>
              <a:spcAft>
                <a:spcPts val="0"/>
              </a:spcAft>
              <a:buSzPts val="1900"/>
              <a:buChar char="●"/>
              <a:defRPr/>
            </a:lvl4pPr>
            <a:lvl5pPr indent="-349250" lvl="4" marL="2286000" algn="ctr">
              <a:spcBef>
                <a:spcPts val="0"/>
              </a:spcBef>
              <a:spcAft>
                <a:spcPts val="0"/>
              </a:spcAft>
              <a:buSzPts val="1900"/>
              <a:buChar char="○"/>
              <a:defRPr/>
            </a:lvl5pPr>
            <a:lvl6pPr indent="-349250" lvl="5" marL="2743200" algn="ctr">
              <a:spcBef>
                <a:spcPts val="0"/>
              </a:spcBef>
              <a:spcAft>
                <a:spcPts val="0"/>
              </a:spcAft>
              <a:buSzPts val="1900"/>
              <a:buChar char="■"/>
              <a:defRPr/>
            </a:lvl6pPr>
            <a:lvl7pPr indent="-349250" lvl="6" marL="3200400" algn="ctr">
              <a:spcBef>
                <a:spcPts val="0"/>
              </a:spcBef>
              <a:spcAft>
                <a:spcPts val="0"/>
              </a:spcAft>
              <a:buSzPts val="1900"/>
              <a:buChar char="●"/>
              <a:defRPr/>
            </a:lvl7pPr>
            <a:lvl8pPr indent="-349250" lvl="7" marL="3657600" algn="ctr">
              <a:spcBef>
                <a:spcPts val="0"/>
              </a:spcBef>
              <a:spcAft>
                <a:spcPts val="0"/>
              </a:spcAft>
              <a:buSzPts val="1900"/>
              <a:buChar char="○"/>
              <a:defRPr/>
            </a:lvl8pPr>
            <a:lvl9pPr indent="-349250" lvl="8" marL="4114800" algn="ctr">
              <a:spcBef>
                <a:spcPts val="0"/>
              </a:spcBef>
              <a:spcAft>
                <a:spcPts val="0"/>
              </a:spcAft>
              <a:buSzPts val="1900"/>
              <a:buChar char="■"/>
              <a:defRPr/>
            </a:lvl9pPr>
          </a:lstStyle>
          <a:p/>
        </p:txBody>
      </p:sp>
      <p:sp>
        <p:nvSpPr>
          <p:cNvPr id="51" name="Google Shape;51;g13264d32604_0_120"/>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g13264d32604_0_124"/>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Esquema Personalizado">
  <p:cSld name="1_Esquema Personalizado">
    <p:spTree>
      <p:nvGrpSpPr>
        <p:cNvPr id="54" name="Shape 54"/>
        <p:cNvGrpSpPr/>
        <p:nvPr/>
      </p:nvGrpSpPr>
      <p:grpSpPr>
        <a:xfrm>
          <a:off x="0" y="0"/>
          <a:ext cx="0" cy="0"/>
          <a:chOff x="0" y="0"/>
          <a:chExt cx="0" cy="0"/>
        </a:xfrm>
      </p:grpSpPr>
      <p:pic>
        <p:nvPicPr>
          <p:cNvPr descr="Uma imagem com pessoa, mulher, interior&#10;&#10;Descrição gerada automaticamente" id="55" name="Google Shape;55;g13264d32604_0_126"/>
          <p:cNvPicPr preferRelativeResize="0"/>
          <p:nvPr/>
        </p:nvPicPr>
        <p:blipFill rotWithShape="1">
          <a:blip r:embed="rId2">
            <a:alphaModFix/>
          </a:blip>
          <a:srcRect b="0" l="0" r="0" t="0"/>
          <a:stretch/>
        </p:blipFill>
        <p:spPr>
          <a:xfrm>
            <a:off x="1015" y="0"/>
            <a:ext cx="12189972" cy="68580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g13264d32604_0_89"/>
          <p:cNvSpPr txBox="1"/>
          <p:nvPr>
            <p:ph type="title"/>
          </p:nvPr>
        </p:nvSpPr>
        <p:spPr>
          <a:xfrm>
            <a:off x="415600" y="2867800"/>
            <a:ext cx="11360700" cy="1122300"/>
          </a:xfrm>
          <a:prstGeom prst="rect">
            <a:avLst/>
          </a:prstGeom>
        </p:spPr>
        <p:txBody>
          <a:bodyPr anchorCtr="0" anchor="ctr" bIns="121900" lIns="121900" spcFirstLastPara="1" rIns="121900" wrap="square" tIns="12190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g13264d32604_0_89"/>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g13264d32604_0_92"/>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2" name="Google Shape;22;g13264d32604_0_92"/>
          <p:cNvSpPr txBox="1"/>
          <p:nvPr>
            <p:ph idx="1" type="body"/>
          </p:nvPr>
        </p:nvSpPr>
        <p:spPr>
          <a:xfrm>
            <a:off x="415600" y="1536633"/>
            <a:ext cx="11360700" cy="4555200"/>
          </a:xfrm>
          <a:prstGeom prst="rect">
            <a:avLst/>
          </a:prstGeom>
        </p:spPr>
        <p:txBody>
          <a:bodyPr anchorCtr="0" anchor="t" bIns="121900" lIns="121900" spcFirstLastPara="1" rIns="121900" wrap="square" tIns="121900">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23" name="Google Shape;23;g13264d32604_0_92"/>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g13264d32604_0_96"/>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6" name="Google Shape;26;g13264d32604_0_96"/>
          <p:cNvSpPr txBox="1"/>
          <p:nvPr>
            <p:ph idx="1" type="body"/>
          </p:nvPr>
        </p:nvSpPr>
        <p:spPr>
          <a:xfrm>
            <a:off x="415600" y="1536633"/>
            <a:ext cx="5333100" cy="4555200"/>
          </a:xfrm>
          <a:prstGeom prst="rect">
            <a:avLst/>
          </a:prstGeom>
        </p:spPr>
        <p:txBody>
          <a:bodyPr anchorCtr="0" anchor="t" bIns="121900" lIns="121900" spcFirstLastPara="1" rIns="121900" wrap="square" tIns="1219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27" name="Google Shape;27;g13264d32604_0_96"/>
          <p:cNvSpPr txBox="1"/>
          <p:nvPr>
            <p:ph idx="2" type="body"/>
          </p:nvPr>
        </p:nvSpPr>
        <p:spPr>
          <a:xfrm>
            <a:off x="6443200" y="1536633"/>
            <a:ext cx="5333100" cy="4555200"/>
          </a:xfrm>
          <a:prstGeom prst="rect">
            <a:avLst/>
          </a:prstGeom>
        </p:spPr>
        <p:txBody>
          <a:bodyPr anchorCtr="0" anchor="t" bIns="121900" lIns="121900" spcFirstLastPara="1" rIns="121900" wrap="square" tIns="1219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28" name="Google Shape;28;g13264d32604_0_96"/>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g13264d32604_0_101"/>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31" name="Google Shape;31;g13264d32604_0_101"/>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g13264d32604_0_104"/>
          <p:cNvSpPr txBox="1"/>
          <p:nvPr>
            <p:ph type="title"/>
          </p:nvPr>
        </p:nvSpPr>
        <p:spPr>
          <a:xfrm>
            <a:off x="415600" y="740800"/>
            <a:ext cx="3744000" cy="1007700"/>
          </a:xfrm>
          <a:prstGeom prst="rect">
            <a:avLst/>
          </a:prstGeom>
        </p:spPr>
        <p:txBody>
          <a:bodyPr anchorCtr="0" anchor="b" bIns="121900" lIns="121900" spcFirstLastPara="1" rIns="121900" wrap="square" tIns="121900">
            <a:normAutofit/>
          </a:bodyPr>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p:txBody>
      </p:sp>
      <p:sp>
        <p:nvSpPr>
          <p:cNvPr id="34" name="Google Shape;34;g13264d32604_0_104"/>
          <p:cNvSpPr txBox="1"/>
          <p:nvPr>
            <p:ph idx="1" type="body"/>
          </p:nvPr>
        </p:nvSpPr>
        <p:spPr>
          <a:xfrm>
            <a:off x="415600" y="1852800"/>
            <a:ext cx="3744000" cy="4239300"/>
          </a:xfrm>
          <a:prstGeom prst="rect">
            <a:avLst/>
          </a:prstGeom>
        </p:spPr>
        <p:txBody>
          <a:bodyPr anchorCtr="0" anchor="t" bIns="121900" lIns="121900" spcFirstLastPara="1" rIns="121900" wrap="square" tIns="121900">
            <a:normAutofit/>
          </a:bodyPr>
          <a:lstStyle>
            <a:lvl1pPr indent="-330200" lvl="0" marL="457200">
              <a:spcBef>
                <a:spcPts val="0"/>
              </a:spcBef>
              <a:spcAft>
                <a:spcPts val="0"/>
              </a:spcAft>
              <a:buSzPts val="1600"/>
              <a:buChar char="●"/>
              <a:defRPr sz="16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35" name="Google Shape;35;g13264d32604_0_104"/>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6" name="Shape 36"/>
        <p:cNvGrpSpPr/>
        <p:nvPr/>
      </p:nvGrpSpPr>
      <p:grpSpPr>
        <a:xfrm>
          <a:off x="0" y="0"/>
          <a:ext cx="0" cy="0"/>
          <a:chOff x="0" y="0"/>
          <a:chExt cx="0" cy="0"/>
        </a:xfrm>
      </p:grpSpPr>
      <p:sp>
        <p:nvSpPr>
          <p:cNvPr id="37" name="Google Shape;37;g13264d32604_0_108"/>
          <p:cNvSpPr txBox="1"/>
          <p:nvPr>
            <p:ph type="title"/>
          </p:nvPr>
        </p:nvSpPr>
        <p:spPr>
          <a:xfrm>
            <a:off x="653667" y="600200"/>
            <a:ext cx="8490300" cy="5454300"/>
          </a:xfrm>
          <a:prstGeom prst="rect">
            <a:avLst/>
          </a:prstGeom>
        </p:spPr>
        <p:txBody>
          <a:bodyPr anchorCtr="0" anchor="ctr" bIns="121900" lIns="121900" spcFirstLastPara="1" rIns="121900" wrap="square" tIns="121900">
            <a:norm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p:txBody>
      </p:sp>
      <p:sp>
        <p:nvSpPr>
          <p:cNvPr id="38" name="Google Shape;38;g13264d32604_0_108"/>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g13264d32604_0_111"/>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1" name="Google Shape;41;g13264d32604_0_111"/>
          <p:cNvSpPr txBox="1"/>
          <p:nvPr>
            <p:ph type="title"/>
          </p:nvPr>
        </p:nvSpPr>
        <p:spPr>
          <a:xfrm>
            <a:off x="354000" y="1644233"/>
            <a:ext cx="5393700" cy="19764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p:txBody>
      </p:sp>
      <p:sp>
        <p:nvSpPr>
          <p:cNvPr id="42" name="Google Shape;42;g13264d32604_0_111"/>
          <p:cNvSpPr txBox="1"/>
          <p:nvPr>
            <p:ph idx="1" type="subTitle"/>
          </p:nvPr>
        </p:nvSpPr>
        <p:spPr>
          <a:xfrm>
            <a:off x="354000" y="3737433"/>
            <a:ext cx="5393700" cy="1646700"/>
          </a:xfrm>
          <a:prstGeom prst="rect">
            <a:avLst/>
          </a:prstGeom>
        </p:spPr>
        <p:txBody>
          <a:bodyPr anchorCtr="0" anchor="t" bIns="121900" lIns="121900" spcFirstLastPara="1" rIns="121900" wrap="square" tIns="12190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43" name="Google Shape;43;g13264d32604_0_111"/>
          <p:cNvSpPr txBox="1"/>
          <p:nvPr>
            <p:ph idx="2" type="body"/>
          </p:nvPr>
        </p:nvSpPr>
        <p:spPr>
          <a:xfrm>
            <a:off x="6586000" y="965433"/>
            <a:ext cx="5115900" cy="4926900"/>
          </a:xfrm>
          <a:prstGeom prst="rect">
            <a:avLst/>
          </a:prstGeom>
        </p:spPr>
        <p:txBody>
          <a:bodyPr anchorCtr="0" anchor="ctr" bIns="121900" lIns="121900" spcFirstLastPara="1" rIns="121900" wrap="square" tIns="121900">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44" name="Google Shape;44;g13264d32604_0_111"/>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g13264d32604_0_117"/>
          <p:cNvSpPr txBox="1"/>
          <p:nvPr>
            <p:ph idx="1" type="body"/>
          </p:nvPr>
        </p:nvSpPr>
        <p:spPr>
          <a:xfrm>
            <a:off x="415600" y="5640767"/>
            <a:ext cx="7998300" cy="806700"/>
          </a:xfrm>
          <a:prstGeom prst="rect">
            <a:avLst/>
          </a:prstGeom>
        </p:spPr>
        <p:txBody>
          <a:bodyPr anchorCtr="0" anchor="ctr" bIns="121900" lIns="121900" spcFirstLastPara="1" rIns="121900" wrap="square" tIns="121900">
            <a:normAutofit/>
          </a:bodyPr>
          <a:lstStyle>
            <a:lvl1pPr indent="-228600" lvl="0" marL="457200">
              <a:lnSpc>
                <a:spcPct val="100000"/>
              </a:lnSpc>
              <a:spcBef>
                <a:spcPts val="0"/>
              </a:spcBef>
              <a:spcAft>
                <a:spcPts val="0"/>
              </a:spcAft>
              <a:buSzPts val="2400"/>
              <a:buNone/>
              <a:defRPr/>
            </a:lvl1pPr>
          </a:lstStyle>
          <a:p/>
        </p:txBody>
      </p:sp>
      <p:sp>
        <p:nvSpPr>
          <p:cNvPr id="47" name="Google Shape;47;g13264d32604_0_117"/>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 name="Shape 9"/>
        <p:cNvGrpSpPr/>
        <p:nvPr/>
      </p:nvGrpSpPr>
      <p:grpSpPr>
        <a:xfrm>
          <a:off x="0" y="0"/>
          <a:ext cx="0" cy="0"/>
          <a:chOff x="0" y="0"/>
          <a:chExt cx="0" cy="0"/>
        </a:xfrm>
      </p:grpSpPr>
      <p:sp>
        <p:nvSpPr>
          <p:cNvPr id="10" name="Google Shape;10;g13264d32604_0_81"/>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spcBef>
                <a:spcPts val="0"/>
              </a:spcBef>
              <a:spcAft>
                <a:spcPts val="0"/>
              </a:spcAft>
              <a:buClr>
                <a:schemeClr val="dk1"/>
              </a:buClr>
              <a:buSzPts val="3700"/>
              <a:buNone/>
              <a:defRPr sz="3700">
                <a:solidFill>
                  <a:schemeClr val="dk1"/>
                </a:solidFill>
              </a:defRPr>
            </a:lvl1pPr>
            <a:lvl2pPr lvl="1">
              <a:spcBef>
                <a:spcPts val="0"/>
              </a:spcBef>
              <a:spcAft>
                <a:spcPts val="0"/>
              </a:spcAft>
              <a:buClr>
                <a:schemeClr val="dk1"/>
              </a:buClr>
              <a:buSzPts val="3700"/>
              <a:buNone/>
              <a:defRPr sz="3700">
                <a:solidFill>
                  <a:schemeClr val="dk1"/>
                </a:solidFill>
              </a:defRPr>
            </a:lvl2pPr>
            <a:lvl3pPr lvl="2">
              <a:spcBef>
                <a:spcPts val="0"/>
              </a:spcBef>
              <a:spcAft>
                <a:spcPts val="0"/>
              </a:spcAft>
              <a:buClr>
                <a:schemeClr val="dk1"/>
              </a:buClr>
              <a:buSzPts val="3700"/>
              <a:buNone/>
              <a:defRPr sz="3700">
                <a:solidFill>
                  <a:schemeClr val="dk1"/>
                </a:solidFill>
              </a:defRPr>
            </a:lvl3pPr>
            <a:lvl4pPr lvl="3">
              <a:spcBef>
                <a:spcPts val="0"/>
              </a:spcBef>
              <a:spcAft>
                <a:spcPts val="0"/>
              </a:spcAft>
              <a:buClr>
                <a:schemeClr val="dk1"/>
              </a:buClr>
              <a:buSzPts val="3700"/>
              <a:buNone/>
              <a:defRPr sz="3700">
                <a:solidFill>
                  <a:schemeClr val="dk1"/>
                </a:solidFill>
              </a:defRPr>
            </a:lvl4pPr>
            <a:lvl5pPr lvl="4">
              <a:spcBef>
                <a:spcPts val="0"/>
              </a:spcBef>
              <a:spcAft>
                <a:spcPts val="0"/>
              </a:spcAft>
              <a:buClr>
                <a:schemeClr val="dk1"/>
              </a:buClr>
              <a:buSzPts val="3700"/>
              <a:buNone/>
              <a:defRPr sz="3700">
                <a:solidFill>
                  <a:schemeClr val="dk1"/>
                </a:solidFill>
              </a:defRPr>
            </a:lvl5pPr>
            <a:lvl6pPr lvl="5">
              <a:spcBef>
                <a:spcPts val="0"/>
              </a:spcBef>
              <a:spcAft>
                <a:spcPts val="0"/>
              </a:spcAft>
              <a:buClr>
                <a:schemeClr val="dk1"/>
              </a:buClr>
              <a:buSzPts val="3700"/>
              <a:buNone/>
              <a:defRPr sz="3700">
                <a:solidFill>
                  <a:schemeClr val="dk1"/>
                </a:solidFill>
              </a:defRPr>
            </a:lvl6pPr>
            <a:lvl7pPr lvl="6">
              <a:spcBef>
                <a:spcPts val="0"/>
              </a:spcBef>
              <a:spcAft>
                <a:spcPts val="0"/>
              </a:spcAft>
              <a:buClr>
                <a:schemeClr val="dk1"/>
              </a:buClr>
              <a:buSzPts val="3700"/>
              <a:buNone/>
              <a:defRPr sz="3700">
                <a:solidFill>
                  <a:schemeClr val="dk1"/>
                </a:solidFill>
              </a:defRPr>
            </a:lvl7pPr>
            <a:lvl8pPr lvl="7">
              <a:spcBef>
                <a:spcPts val="0"/>
              </a:spcBef>
              <a:spcAft>
                <a:spcPts val="0"/>
              </a:spcAft>
              <a:buClr>
                <a:schemeClr val="dk1"/>
              </a:buClr>
              <a:buSzPts val="3700"/>
              <a:buNone/>
              <a:defRPr sz="3700">
                <a:solidFill>
                  <a:schemeClr val="dk1"/>
                </a:solidFill>
              </a:defRPr>
            </a:lvl8pPr>
            <a:lvl9pPr lvl="8">
              <a:spcBef>
                <a:spcPts val="0"/>
              </a:spcBef>
              <a:spcAft>
                <a:spcPts val="0"/>
              </a:spcAft>
              <a:buClr>
                <a:schemeClr val="dk1"/>
              </a:buClr>
              <a:buSzPts val="3700"/>
              <a:buNone/>
              <a:defRPr sz="3700">
                <a:solidFill>
                  <a:schemeClr val="dk1"/>
                </a:solidFill>
              </a:defRPr>
            </a:lvl9pPr>
          </a:lstStyle>
          <a:p/>
        </p:txBody>
      </p:sp>
      <p:sp>
        <p:nvSpPr>
          <p:cNvPr id="11" name="Google Shape;11;g13264d32604_0_81"/>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a:lnSpc>
                <a:spcPct val="115000"/>
              </a:lnSpc>
              <a:spcBef>
                <a:spcPts val="0"/>
              </a:spcBef>
              <a:spcAft>
                <a:spcPts val="0"/>
              </a:spcAft>
              <a:buClr>
                <a:schemeClr val="dk2"/>
              </a:buClr>
              <a:buSzPts val="2400"/>
              <a:buChar char="●"/>
              <a:defRPr sz="2400">
                <a:solidFill>
                  <a:schemeClr val="dk2"/>
                </a:solidFill>
              </a:defRPr>
            </a:lvl1pPr>
            <a:lvl2pPr indent="-349250" lvl="1" marL="914400">
              <a:lnSpc>
                <a:spcPct val="115000"/>
              </a:lnSpc>
              <a:spcBef>
                <a:spcPts val="0"/>
              </a:spcBef>
              <a:spcAft>
                <a:spcPts val="0"/>
              </a:spcAft>
              <a:buClr>
                <a:schemeClr val="dk2"/>
              </a:buClr>
              <a:buSzPts val="1900"/>
              <a:buChar char="○"/>
              <a:defRPr sz="1900">
                <a:solidFill>
                  <a:schemeClr val="dk2"/>
                </a:solidFill>
              </a:defRPr>
            </a:lvl2pPr>
            <a:lvl3pPr indent="-349250" lvl="2" marL="1371600">
              <a:lnSpc>
                <a:spcPct val="115000"/>
              </a:lnSpc>
              <a:spcBef>
                <a:spcPts val="0"/>
              </a:spcBef>
              <a:spcAft>
                <a:spcPts val="0"/>
              </a:spcAft>
              <a:buClr>
                <a:schemeClr val="dk2"/>
              </a:buClr>
              <a:buSzPts val="1900"/>
              <a:buChar char="■"/>
              <a:defRPr sz="1900">
                <a:solidFill>
                  <a:schemeClr val="dk2"/>
                </a:solidFill>
              </a:defRPr>
            </a:lvl3pPr>
            <a:lvl4pPr indent="-349250" lvl="3" marL="1828800">
              <a:lnSpc>
                <a:spcPct val="115000"/>
              </a:lnSpc>
              <a:spcBef>
                <a:spcPts val="0"/>
              </a:spcBef>
              <a:spcAft>
                <a:spcPts val="0"/>
              </a:spcAft>
              <a:buClr>
                <a:schemeClr val="dk2"/>
              </a:buClr>
              <a:buSzPts val="1900"/>
              <a:buChar char="●"/>
              <a:defRPr sz="1900">
                <a:solidFill>
                  <a:schemeClr val="dk2"/>
                </a:solidFill>
              </a:defRPr>
            </a:lvl4pPr>
            <a:lvl5pPr indent="-349250" lvl="4" marL="2286000">
              <a:lnSpc>
                <a:spcPct val="115000"/>
              </a:lnSpc>
              <a:spcBef>
                <a:spcPts val="0"/>
              </a:spcBef>
              <a:spcAft>
                <a:spcPts val="0"/>
              </a:spcAft>
              <a:buClr>
                <a:schemeClr val="dk2"/>
              </a:buClr>
              <a:buSzPts val="1900"/>
              <a:buChar char="○"/>
              <a:defRPr sz="1900">
                <a:solidFill>
                  <a:schemeClr val="dk2"/>
                </a:solidFill>
              </a:defRPr>
            </a:lvl5pPr>
            <a:lvl6pPr indent="-349250" lvl="5" marL="2743200">
              <a:lnSpc>
                <a:spcPct val="115000"/>
              </a:lnSpc>
              <a:spcBef>
                <a:spcPts val="0"/>
              </a:spcBef>
              <a:spcAft>
                <a:spcPts val="0"/>
              </a:spcAft>
              <a:buClr>
                <a:schemeClr val="dk2"/>
              </a:buClr>
              <a:buSzPts val="1900"/>
              <a:buChar char="■"/>
              <a:defRPr sz="1900">
                <a:solidFill>
                  <a:schemeClr val="dk2"/>
                </a:solidFill>
              </a:defRPr>
            </a:lvl6pPr>
            <a:lvl7pPr indent="-349250" lvl="6" marL="3200400">
              <a:lnSpc>
                <a:spcPct val="115000"/>
              </a:lnSpc>
              <a:spcBef>
                <a:spcPts val="0"/>
              </a:spcBef>
              <a:spcAft>
                <a:spcPts val="0"/>
              </a:spcAft>
              <a:buClr>
                <a:schemeClr val="dk2"/>
              </a:buClr>
              <a:buSzPts val="1900"/>
              <a:buChar char="●"/>
              <a:defRPr sz="1900">
                <a:solidFill>
                  <a:schemeClr val="dk2"/>
                </a:solidFill>
              </a:defRPr>
            </a:lvl7pPr>
            <a:lvl8pPr indent="-349250" lvl="7" marL="3657600">
              <a:lnSpc>
                <a:spcPct val="115000"/>
              </a:lnSpc>
              <a:spcBef>
                <a:spcPts val="0"/>
              </a:spcBef>
              <a:spcAft>
                <a:spcPts val="0"/>
              </a:spcAft>
              <a:buClr>
                <a:schemeClr val="dk2"/>
              </a:buClr>
              <a:buSzPts val="1900"/>
              <a:buChar char="○"/>
              <a:defRPr sz="1900">
                <a:solidFill>
                  <a:schemeClr val="dk2"/>
                </a:solidFill>
              </a:defRPr>
            </a:lvl8pPr>
            <a:lvl9pPr indent="-349250" lvl="8" marL="4114800">
              <a:lnSpc>
                <a:spcPct val="115000"/>
              </a:lnSpc>
              <a:spcBef>
                <a:spcPts val="0"/>
              </a:spcBef>
              <a:spcAft>
                <a:spcPts val="0"/>
              </a:spcAft>
              <a:buClr>
                <a:schemeClr val="dk2"/>
              </a:buClr>
              <a:buSzPts val="1900"/>
              <a:buChar char="■"/>
              <a:defRPr sz="1900">
                <a:solidFill>
                  <a:schemeClr val="dk2"/>
                </a:solidFill>
              </a:defRPr>
            </a:lvl9pPr>
          </a:lstStyle>
          <a:p/>
        </p:txBody>
      </p:sp>
      <p:sp>
        <p:nvSpPr>
          <p:cNvPr id="12" name="Google Shape;12;g13264d32604_0_8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pt-P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hyperlink" Target="https://forms.gle/ZFNydwdeLvZWRTqC6"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id="60" name="Google Shape;60;p1"/>
          <p:cNvPicPr preferRelativeResize="0"/>
          <p:nvPr/>
        </p:nvPicPr>
        <p:blipFill rotWithShape="1">
          <a:blip r:embed="rId3">
            <a:alphaModFix/>
          </a:blip>
          <a:srcRect b="0" l="0" r="0" t="0"/>
          <a:stretch/>
        </p:blipFill>
        <p:spPr>
          <a:xfrm>
            <a:off x="156722" y="981952"/>
            <a:ext cx="4270983" cy="4270983"/>
          </a:xfrm>
          <a:prstGeom prst="rect">
            <a:avLst/>
          </a:prstGeom>
          <a:noFill/>
          <a:ln>
            <a:noFill/>
          </a:ln>
        </p:spPr>
      </p:pic>
      <p:pic>
        <p:nvPicPr>
          <p:cNvPr id="61" name="Google Shape;61;p1"/>
          <p:cNvPicPr preferRelativeResize="0"/>
          <p:nvPr/>
        </p:nvPicPr>
        <p:blipFill rotWithShape="1">
          <a:blip r:embed="rId4">
            <a:alphaModFix/>
          </a:blip>
          <a:srcRect b="0" l="0" r="0" t="0"/>
          <a:stretch/>
        </p:blipFill>
        <p:spPr>
          <a:xfrm>
            <a:off x="761863" y="5252935"/>
            <a:ext cx="3060700" cy="1422400"/>
          </a:xfrm>
          <a:prstGeom prst="rect">
            <a:avLst/>
          </a:prstGeom>
          <a:noFill/>
          <a:ln>
            <a:noFill/>
          </a:ln>
        </p:spPr>
      </p:pic>
      <p:pic>
        <p:nvPicPr>
          <p:cNvPr id="62" name="Google Shape;62;p1"/>
          <p:cNvPicPr preferRelativeResize="0"/>
          <p:nvPr/>
        </p:nvPicPr>
        <p:blipFill>
          <a:blip r:embed="rId5">
            <a:alphaModFix/>
          </a:blip>
          <a:stretch>
            <a:fillRect/>
          </a:stretch>
        </p:blipFill>
        <p:spPr>
          <a:xfrm>
            <a:off x="4485230" y="1399300"/>
            <a:ext cx="7459494" cy="418974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p:nvPr/>
        </p:nvSpPr>
        <p:spPr>
          <a:xfrm>
            <a:off x="460916" y="424856"/>
            <a:ext cx="8280747" cy="646331"/>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600"/>
              </a:spcBef>
              <a:spcAft>
                <a:spcPts val="0"/>
              </a:spcAft>
              <a:buClr>
                <a:schemeClr val="dk1"/>
              </a:buClr>
              <a:buSzPts val="1100"/>
              <a:buFont typeface="Arial"/>
              <a:buNone/>
            </a:pPr>
            <a:r>
              <a:rPr b="1" lang="pt-PT" sz="3600">
                <a:solidFill>
                  <a:schemeClr val="dk1"/>
                </a:solidFill>
                <a:latin typeface="Calibri"/>
                <a:ea typeface="Calibri"/>
                <a:cs typeface="Calibri"/>
                <a:sym typeface="Calibri"/>
              </a:rPr>
              <a:t>Debate/critical thinkers</a:t>
            </a:r>
            <a:endParaRPr b="1" sz="3600">
              <a:solidFill>
                <a:schemeClr val="dk1"/>
              </a:solidFill>
              <a:latin typeface="Calibri"/>
              <a:ea typeface="Calibri"/>
              <a:cs typeface="Calibri"/>
              <a:sym typeface="Calibri"/>
            </a:endParaRPr>
          </a:p>
        </p:txBody>
      </p:sp>
      <p:sp>
        <p:nvSpPr>
          <p:cNvPr id="68" name="Google Shape;68;p2"/>
          <p:cNvSpPr/>
          <p:nvPr/>
        </p:nvSpPr>
        <p:spPr>
          <a:xfrm>
            <a:off x="0" y="1393902"/>
            <a:ext cx="2263698" cy="301083"/>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9" name="Google Shape;69;p2"/>
          <p:cNvSpPr txBox="1"/>
          <p:nvPr/>
        </p:nvSpPr>
        <p:spPr>
          <a:xfrm>
            <a:off x="460924" y="1935400"/>
            <a:ext cx="9395100" cy="417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400"/>
              <a:buFont typeface="Arial"/>
              <a:buNone/>
            </a:pPr>
            <a:r>
              <a:rPr lang="pt-PT" sz="2500">
                <a:solidFill>
                  <a:schemeClr val="dk1"/>
                </a:solidFill>
                <a:latin typeface="Calibri"/>
                <a:ea typeface="Calibri"/>
                <a:cs typeface="Calibri"/>
                <a:sym typeface="Calibri"/>
              </a:rPr>
              <a:t>Five logical fallacies often used in political and policy debate that are to be avoided:</a:t>
            </a:r>
            <a:endParaRPr b="1" sz="2500">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2400"/>
              <a:buFont typeface="Arial"/>
              <a:buNone/>
            </a:pPr>
            <a:r>
              <a:t/>
            </a:r>
            <a:endParaRPr b="1" sz="2400">
              <a:solidFill>
                <a:schemeClr val="dk1"/>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rPr b="1" lang="pt-PT" sz="2400">
                <a:solidFill>
                  <a:schemeClr val="dk1"/>
                </a:solidFill>
                <a:latin typeface="Arial"/>
                <a:ea typeface="Arial"/>
                <a:cs typeface="Arial"/>
                <a:sym typeface="Arial"/>
              </a:rPr>
              <a:t> </a:t>
            </a:r>
            <a:endParaRPr sz="2400">
              <a:solidFill>
                <a:srgbClr val="A5A5A5"/>
              </a:solidFill>
              <a:latin typeface="Arial"/>
              <a:ea typeface="Arial"/>
              <a:cs typeface="Arial"/>
              <a:sym typeface="Arial"/>
            </a:endParaRPr>
          </a:p>
        </p:txBody>
      </p:sp>
      <p:pic>
        <p:nvPicPr>
          <p:cNvPr id="70" name="Google Shape;70;p2"/>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pic>
        <p:nvPicPr>
          <p:cNvPr id="71" name="Google Shape;71;p2"/>
          <p:cNvPicPr preferRelativeResize="0"/>
          <p:nvPr/>
        </p:nvPicPr>
        <p:blipFill>
          <a:blip r:embed="rId4">
            <a:alphaModFix/>
          </a:blip>
          <a:stretch>
            <a:fillRect/>
          </a:stretch>
        </p:blipFill>
        <p:spPr>
          <a:xfrm>
            <a:off x="193050" y="2790825"/>
            <a:ext cx="6096000" cy="40671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g13264d32604_0_2"/>
          <p:cNvSpPr/>
          <p:nvPr/>
        </p:nvSpPr>
        <p:spPr>
          <a:xfrm>
            <a:off x="460916" y="424856"/>
            <a:ext cx="8280600" cy="64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600"/>
              </a:spcBef>
              <a:spcAft>
                <a:spcPts val="0"/>
              </a:spcAft>
              <a:buSzPts val="1100"/>
              <a:buNone/>
            </a:pPr>
            <a:r>
              <a:rPr b="1" lang="pt-PT" sz="3600">
                <a:solidFill>
                  <a:schemeClr val="dk1"/>
                </a:solidFill>
                <a:latin typeface="Calibri"/>
                <a:ea typeface="Calibri"/>
                <a:cs typeface="Calibri"/>
                <a:sym typeface="Calibri"/>
              </a:rPr>
              <a:t>Debate/critical thinkers</a:t>
            </a:r>
            <a:endParaRPr b="1" sz="3600">
              <a:solidFill>
                <a:schemeClr val="dk1"/>
              </a:solidFill>
              <a:latin typeface="Calibri"/>
              <a:ea typeface="Calibri"/>
              <a:cs typeface="Calibri"/>
              <a:sym typeface="Calibri"/>
            </a:endParaRPr>
          </a:p>
        </p:txBody>
      </p:sp>
      <p:sp>
        <p:nvSpPr>
          <p:cNvPr id="77" name="Google Shape;77;g13264d32604_0_2"/>
          <p:cNvSpPr/>
          <p:nvPr/>
        </p:nvSpPr>
        <p:spPr>
          <a:xfrm>
            <a:off x="0" y="1393902"/>
            <a:ext cx="2263800" cy="301200"/>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8" name="Google Shape;78;g13264d32604_0_2"/>
          <p:cNvSpPr txBox="1"/>
          <p:nvPr/>
        </p:nvSpPr>
        <p:spPr>
          <a:xfrm>
            <a:off x="460925" y="1935400"/>
            <a:ext cx="9395100" cy="1190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b="1" lang="pt-PT" sz="2000">
                <a:solidFill>
                  <a:schemeClr val="dk1"/>
                </a:solidFill>
                <a:latin typeface="Calibri"/>
                <a:ea typeface="Calibri"/>
                <a:cs typeface="Calibri"/>
                <a:sym typeface="Calibri"/>
              </a:rPr>
              <a:t>(1) Red Herring Fallacy</a:t>
            </a:r>
            <a:endParaRPr b="1" sz="2000">
              <a:solidFill>
                <a:schemeClr val="dk1"/>
              </a:solidFill>
              <a:latin typeface="Calibri"/>
              <a:ea typeface="Calibri"/>
              <a:cs typeface="Calibri"/>
              <a:sym typeface="Calibri"/>
            </a:endParaRPr>
          </a:p>
          <a:p>
            <a:pPr indent="0" lvl="0" marL="0" rtl="0" algn="l">
              <a:lnSpc>
                <a:spcPct val="115000"/>
              </a:lnSpc>
              <a:spcBef>
                <a:spcPts val="1200"/>
              </a:spcBef>
              <a:spcAft>
                <a:spcPts val="0"/>
              </a:spcAft>
              <a:buClr>
                <a:schemeClr val="dk1"/>
              </a:buClr>
              <a:buSzPts val="1100"/>
              <a:buFont typeface="Arial"/>
              <a:buNone/>
            </a:pPr>
            <a:r>
              <a:rPr i="1" lang="pt-PT" sz="2000">
                <a:solidFill>
                  <a:schemeClr val="dk1"/>
                </a:solidFill>
                <a:latin typeface="Calibri"/>
                <a:ea typeface="Calibri"/>
                <a:cs typeface="Calibri"/>
                <a:sym typeface="Calibri"/>
              </a:rPr>
              <a:t>Also known as: misdirection, smokescreen, clouding the issue, beside the point, and the Chewbacca defense.</a:t>
            </a:r>
            <a:endParaRPr i="1" sz="2000">
              <a:solidFill>
                <a:schemeClr val="dk1"/>
              </a:solidFill>
              <a:latin typeface="Calibri"/>
              <a:ea typeface="Calibri"/>
              <a:cs typeface="Calibri"/>
              <a:sym typeface="Calibri"/>
            </a:endParaRPr>
          </a:p>
          <a:p>
            <a:pPr indent="0" lvl="0" marL="0" marR="0" rtl="0" algn="l">
              <a:lnSpc>
                <a:spcPct val="90000"/>
              </a:lnSpc>
              <a:spcBef>
                <a:spcPts val="1200"/>
              </a:spcBef>
              <a:spcAft>
                <a:spcPts val="0"/>
              </a:spcAft>
              <a:buClr>
                <a:schemeClr val="dk1"/>
              </a:buClr>
              <a:buSzPts val="2400"/>
              <a:buFont typeface="Arial"/>
              <a:buNone/>
            </a:pPr>
            <a:r>
              <a:rPr lang="pt-PT" sz="2000">
                <a:solidFill>
                  <a:schemeClr val="dk1"/>
                </a:solidFill>
                <a:latin typeface="Calibri"/>
                <a:ea typeface="Calibri"/>
                <a:cs typeface="Calibri"/>
                <a:sym typeface="Calibri"/>
              </a:rPr>
              <a:t>A Red Herring argument is one that changes the subject, distracting the audience from the real issue to focus on something else where the speaker feels more comfortable and confident.</a:t>
            </a:r>
            <a:endParaRPr sz="2000">
              <a:solidFill>
                <a:srgbClr val="A5A5A5"/>
              </a:solidFill>
              <a:latin typeface="Calibri"/>
              <a:ea typeface="Calibri"/>
              <a:cs typeface="Calibri"/>
              <a:sym typeface="Calibri"/>
            </a:endParaRPr>
          </a:p>
        </p:txBody>
      </p:sp>
      <p:pic>
        <p:nvPicPr>
          <p:cNvPr id="79" name="Google Shape;79;g13264d32604_0_2"/>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
        <p:nvSpPr>
          <p:cNvPr id="80" name="Google Shape;80;g13264d32604_0_2"/>
          <p:cNvSpPr txBox="1"/>
          <p:nvPr/>
        </p:nvSpPr>
        <p:spPr>
          <a:xfrm>
            <a:off x="460925" y="4472575"/>
            <a:ext cx="9503700" cy="1847100"/>
          </a:xfrm>
          <a:prstGeom prst="rect">
            <a:avLst/>
          </a:prstGeom>
          <a:noFill/>
          <a:ln>
            <a:noFill/>
          </a:ln>
        </p:spPr>
        <p:txBody>
          <a:bodyPr anchorCtr="0" anchor="t" bIns="91425" lIns="91425" spcFirstLastPara="1" rIns="91425" wrap="square" tIns="91425">
            <a:spAutoFit/>
          </a:bodyPr>
          <a:lstStyle/>
          <a:p>
            <a:pPr indent="0" lvl="0" marL="0" marR="0" rtl="0" algn="l">
              <a:lnSpc>
                <a:spcPct val="90000"/>
              </a:lnSpc>
              <a:spcBef>
                <a:spcPts val="0"/>
              </a:spcBef>
              <a:spcAft>
                <a:spcPts val="0"/>
              </a:spcAft>
              <a:buNone/>
            </a:pPr>
            <a:r>
              <a:rPr b="1" lang="pt-PT" sz="2000">
                <a:solidFill>
                  <a:schemeClr val="dk1"/>
                </a:solidFill>
                <a:latin typeface="Calibri"/>
                <a:ea typeface="Calibri"/>
                <a:cs typeface="Calibri"/>
                <a:sym typeface="Calibri"/>
              </a:rPr>
              <a:t>(2) Strawman Fallacy</a:t>
            </a:r>
            <a:endParaRPr b="1" sz="2000">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2400"/>
              <a:buFont typeface="Arial"/>
              <a:buNone/>
            </a:pPr>
            <a:r>
              <a:t/>
            </a:r>
            <a:endParaRPr sz="2000">
              <a:solidFill>
                <a:schemeClr val="dk1"/>
              </a:solidFill>
              <a:latin typeface="Calibri"/>
              <a:ea typeface="Calibri"/>
              <a:cs typeface="Calibri"/>
              <a:sym typeface="Calibri"/>
            </a:endParaRPr>
          </a:p>
          <a:p>
            <a:pPr indent="0" lvl="0" marL="0" marR="0" rtl="0" algn="l">
              <a:lnSpc>
                <a:spcPct val="90000"/>
              </a:lnSpc>
              <a:spcBef>
                <a:spcPts val="0"/>
              </a:spcBef>
              <a:spcAft>
                <a:spcPts val="0"/>
              </a:spcAft>
              <a:buNone/>
            </a:pPr>
            <a:r>
              <a:rPr i="1" lang="pt-PT" sz="2000">
                <a:solidFill>
                  <a:schemeClr val="dk1"/>
                </a:solidFill>
                <a:latin typeface="Calibri"/>
                <a:ea typeface="Calibri"/>
                <a:cs typeface="Calibri"/>
                <a:sym typeface="Calibri"/>
              </a:rPr>
              <a:t>Also known in the U.K. as Aunt Sally.</a:t>
            </a:r>
            <a:endParaRPr i="1" sz="2000">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2400"/>
              <a:buFont typeface="Arial"/>
              <a:buNone/>
            </a:pPr>
            <a:r>
              <a:t/>
            </a:r>
            <a:endParaRPr i="1" sz="2000">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2400"/>
              <a:buFont typeface="Arial"/>
              <a:buNone/>
            </a:pPr>
            <a:r>
              <a:rPr lang="pt-PT" sz="2000">
                <a:solidFill>
                  <a:schemeClr val="dk1"/>
                </a:solidFill>
                <a:latin typeface="Calibri"/>
                <a:ea typeface="Calibri"/>
                <a:cs typeface="Calibri"/>
                <a:sym typeface="Calibri"/>
              </a:rPr>
              <a:t>A Strawman argument is an intentional misrepresentation of an opponent’s position. It sets up an easy (and false) target for the speaker to knock down.</a:t>
            </a:r>
            <a:endParaRPr sz="20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g13264d32604_0_14"/>
          <p:cNvSpPr/>
          <p:nvPr/>
        </p:nvSpPr>
        <p:spPr>
          <a:xfrm>
            <a:off x="460916" y="424856"/>
            <a:ext cx="8280600" cy="64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600"/>
              </a:spcBef>
              <a:spcAft>
                <a:spcPts val="0"/>
              </a:spcAft>
              <a:buSzPts val="1100"/>
              <a:buNone/>
            </a:pPr>
            <a:r>
              <a:rPr b="1" lang="pt-PT" sz="3600">
                <a:solidFill>
                  <a:schemeClr val="dk1"/>
                </a:solidFill>
                <a:latin typeface="Calibri"/>
                <a:ea typeface="Calibri"/>
                <a:cs typeface="Calibri"/>
                <a:sym typeface="Calibri"/>
              </a:rPr>
              <a:t>Debate/critical thinkers</a:t>
            </a:r>
            <a:endParaRPr b="1" sz="3600">
              <a:solidFill>
                <a:schemeClr val="dk1"/>
              </a:solidFill>
              <a:latin typeface="Calibri"/>
              <a:ea typeface="Calibri"/>
              <a:cs typeface="Calibri"/>
              <a:sym typeface="Calibri"/>
            </a:endParaRPr>
          </a:p>
        </p:txBody>
      </p:sp>
      <p:sp>
        <p:nvSpPr>
          <p:cNvPr id="86" name="Google Shape;86;g13264d32604_0_14"/>
          <p:cNvSpPr/>
          <p:nvPr/>
        </p:nvSpPr>
        <p:spPr>
          <a:xfrm>
            <a:off x="0" y="1393902"/>
            <a:ext cx="2263800" cy="301200"/>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7" name="Google Shape;87;g13264d32604_0_14"/>
          <p:cNvSpPr txBox="1"/>
          <p:nvPr/>
        </p:nvSpPr>
        <p:spPr>
          <a:xfrm>
            <a:off x="460925" y="1935400"/>
            <a:ext cx="10289700" cy="1190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b="1" lang="pt-PT" sz="2000">
                <a:solidFill>
                  <a:schemeClr val="dk1"/>
                </a:solidFill>
                <a:latin typeface="Calibri"/>
                <a:ea typeface="Calibri"/>
                <a:cs typeface="Calibri"/>
                <a:sym typeface="Calibri"/>
              </a:rPr>
              <a:t>(3) Slippery Slope Fallacy</a:t>
            </a:r>
            <a:endParaRPr b="1" sz="2000">
              <a:solidFill>
                <a:schemeClr val="dk1"/>
              </a:solidFill>
              <a:latin typeface="Calibri"/>
              <a:ea typeface="Calibri"/>
              <a:cs typeface="Calibri"/>
              <a:sym typeface="Calibri"/>
            </a:endParaRPr>
          </a:p>
          <a:p>
            <a:pPr indent="0" lvl="0" marL="0" rtl="0" algn="l">
              <a:lnSpc>
                <a:spcPct val="115000"/>
              </a:lnSpc>
              <a:spcBef>
                <a:spcPts val="1200"/>
              </a:spcBef>
              <a:spcAft>
                <a:spcPts val="0"/>
              </a:spcAft>
              <a:buClr>
                <a:schemeClr val="dk1"/>
              </a:buClr>
              <a:buSzPts val="1100"/>
              <a:buFont typeface="Arial"/>
              <a:buNone/>
            </a:pPr>
            <a:r>
              <a:rPr i="1" lang="pt-PT" sz="2000">
                <a:solidFill>
                  <a:schemeClr val="dk1"/>
                </a:solidFill>
                <a:latin typeface="Calibri"/>
                <a:ea typeface="Calibri"/>
                <a:cs typeface="Calibri"/>
                <a:sym typeface="Calibri"/>
              </a:rPr>
              <a:t>Also known as absurd extrapolation, thin edge of the wedge, and camel’s nose under the tent.</a:t>
            </a:r>
            <a:endParaRPr i="1" sz="2000">
              <a:solidFill>
                <a:schemeClr val="dk1"/>
              </a:solidFill>
              <a:latin typeface="Calibri"/>
              <a:ea typeface="Calibri"/>
              <a:cs typeface="Calibri"/>
              <a:sym typeface="Calibri"/>
            </a:endParaRPr>
          </a:p>
          <a:p>
            <a:pPr indent="0" lvl="0" marL="0" rtl="0" algn="l">
              <a:lnSpc>
                <a:spcPct val="115000"/>
              </a:lnSpc>
              <a:spcBef>
                <a:spcPts val="1200"/>
              </a:spcBef>
              <a:spcAft>
                <a:spcPts val="0"/>
              </a:spcAft>
              <a:buClr>
                <a:schemeClr val="dk1"/>
              </a:buClr>
              <a:buSzPts val="1100"/>
              <a:buFont typeface="Arial"/>
              <a:buNone/>
            </a:pPr>
            <a:r>
              <a:rPr lang="pt-PT" sz="2000">
                <a:solidFill>
                  <a:schemeClr val="dk1"/>
                </a:solidFill>
                <a:latin typeface="Calibri"/>
                <a:ea typeface="Calibri"/>
                <a:cs typeface="Calibri"/>
                <a:sym typeface="Calibri"/>
              </a:rPr>
              <a:t>A Slippery Slope argument is a version of a Red Herring. Specifically, this is a claim that a policy which takes a small step in one direction will lead to a chain of events that will result in drastic change.</a:t>
            </a:r>
            <a:endParaRPr sz="2000">
              <a:solidFill>
                <a:schemeClr val="dk1"/>
              </a:solidFill>
              <a:latin typeface="Calibri"/>
              <a:ea typeface="Calibri"/>
              <a:cs typeface="Calibri"/>
              <a:sym typeface="Calibri"/>
            </a:endParaRPr>
          </a:p>
          <a:p>
            <a:pPr indent="0" lvl="0" marL="0" marR="0" rtl="0" algn="l">
              <a:lnSpc>
                <a:spcPct val="90000"/>
              </a:lnSpc>
              <a:spcBef>
                <a:spcPts val="1200"/>
              </a:spcBef>
              <a:spcAft>
                <a:spcPts val="0"/>
              </a:spcAft>
              <a:buClr>
                <a:schemeClr val="dk1"/>
              </a:buClr>
              <a:buSzPts val="2400"/>
              <a:buFont typeface="Arial"/>
              <a:buNone/>
            </a:pPr>
            <a:r>
              <a:t/>
            </a:r>
            <a:endParaRPr b="1" sz="2000">
              <a:solidFill>
                <a:schemeClr val="dk1"/>
              </a:solidFill>
              <a:latin typeface="Calibri"/>
              <a:ea typeface="Calibri"/>
              <a:cs typeface="Calibri"/>
              <a:sym typeface="Calibri"/>
            </a:endParaRPr>
          </a:p>
        </p:txBody>
      </p:sp>
      <p:pic>
        <p:nvPicPr>
          <p:cNvPr id="88" name="Google Shape;88;g13264d32604_0_14"/>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
        <p:nvSpPr>
          <p:cNvPr id="89" name="Google Shape;89;g13264d32604_0_14"/>
          <p:cNvSpPr txBox="1"/>
          <p:nvPr/>
        </p:nvSpPr>
        <p:spPr>
          <a:xfrm>
            <a:off x="460925" y="4472575"/>
            <a:ext cx="9503700" cy="2031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Clr>
                <a:schemeClr val="dk1"/>
              </a:buClr>
              <a:buSzPts val="1100"/>
              <a:buFont typeface="Arial"/>
              <a:buNone/>
            </a:pPr>
            <a:r>
              <a:rPr b="1" lang="pt-PT" sz="2000">
                <a:solidFill>
                  <a:schemeClr val="dk1"/>
                </a:solidFill>
                <a:latin typeface="Calibri"/>
                <a:ea typeface="Calibri"/>
                <a:cs typeface="Calibri"/>
                <a:sym typeface="Calibri"/>
              </a:rPr>
              <a:t>(4) Begging the Question Fallacy</a:t>
            </a:r>
            <a:endParaRPr b="1" sz="2000">
              <a:solidFill>
                <a:schemeClr val="dk1"/>
              </a:solidFill>
              <a:latin typeface="Calibri"/>
              <a:ea typeface="Calibri"/>
              <a:cs typeface="Calibri"/>
              <a:sym typeface="Calibri"/>
            </a:endParaRPr>
          </a:p>
          <a:p>
            <a:pPr indent="0" lvl="0" marL="0" rtl="0" algn="l">
              <a:lnSpc>
                <a:spcPct val="115000"/>
              </a:lnSpc>
              <a:spcBef>
                <a:spcPts val="1200"/>
              </a:spcBef>
              <a:spcAft>
                <a:spcPts val="0"/>
              </a:spcAft>
              <a:buClr>
                <a:schemeClr val="dk1"/>
              </a:buClr>
              <a:buSzPts val="1100"/>
              <a:buFont typeface="Arial"/>
              <a:buNone/>
            </a:pPr>
            <a:r>
              <a:rPr i="1" lang="pt-PT" sz="2000">
                <a:solidFill>
                  <a:schemeClr val="dk1"/>
                </a:solidFill>
                <a:latin typeface="Calibri"/>
                <a:ea typeface="Calibri"/>
                <a:cs typeface="Calibri"/>
                <a:sym typeface="Calibri"/>
              </a:rPr>
              <a:t>Also known as: assuming the initial point, chicken and the egg, and circular reasoning.</a:t>
            </a:r>
            <a:endParaRPr i="1" sz="2000">
              <a:solidFill>
                <a:schemeClr val="dk1"/>
              </a:solidFill>
              <a:latin typeface="Calibri"/>
              <a:ea typeface="Calibri"/>
              <a:cs typeface="Calibri"/>
              <a:sym typeface="Calibri"/>
            </a:endParaRPr>
          </a:p>
          <a:p>
            <a:pPr indent="0" lvl="0" marL="0" marR="0" rtl="0" algn="l">
              <a:lnSpc>
                <a:spcPct val="90000"/>
              </a:lnSpc>
              <a:spcBef>
                <a:spcPts val="1200"/>
              </a:spcBef>
              <a:spcAft>
                <a:spcPts val="0"/>
              </a:spcAft>
              <a:buNone/>
            </a:pPr>
            <a:r>
              <a:rPr lang="pt-PT" sz="2000">
                <a:solidFill>
                  <a:schemeClr val="dk1"/>
                </a:solidFill>
                <a:latin typeface="Calibri"/>
                <a:ea typeface="Calibri"/>
                <a:cs typeface="Calibri"/>
                <a:sym typeface="Calibri"/>
              </a:rPr>
              <a:t>In an argument Begging the Question, the conclusion is assumed in one of the argument’s premises, and that premise is not supported by independent evidence. Often called circular reasoning, it begins and ends at the same place.</a:t>
            </a:r>
            <a:endParaRPr b="1" sz="20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g13264d32604_0_24"/>
          <p:cNvSpPr/>
          <p:nvPr/>
        </p:nvSpPr>
        <p:spPr>
          <a:xfrm>
            <a:off x="460916" y="424856"/>
            <a:ext cx="8280600" cy="64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600"/>
              </a:spcBef>
              <a:spcAft>
                <a:spcPts val="0"/>
              </a:spcAft>
              <a:buSzPts val="1100"/>
              <a:buNone/>
            </a:pPr>
            <a:r>
              <a:rPr b="1" lang="pt-PT" sz="3600">
                <a:solidFill>
                  <a:schemeClr val="dk1"/>
                </a:solidFill>
                <a:latin typeface="Calibri"/>
                <a:ea typeface="Calibri"/>
                <a:cs typeface="Calibri"/>
                <a:sym typeface="Calibri"/>
              </a:rPr>
              <a:t>Debate/critical thinkers</a:t>
            </a:r>
            <a:endParaRPr b="1" sz="3600">
              <a:solidFill>
                <a:schemeClr val="dk1"/>
              </a:solidFill>
              <a:latin typeface="Calibri"/>
              <a:ea typeface="Calibri"/>
              <a:cs typeface="Calibri"/>
              <a:sym typeface="Calibri"/>
            </a:endParaRPr>
          </a:p>
        </p:txBody>
      </p:sp>
      <p:sp>
        <p:nvSpPr>
          <p:cNvPr id="95" name="Google Shape;95;g13264d32604_0_24"/>
          <p:cNvSpPr/>
          <p:nvPr/>
        </p:nvSpPr>
        <p:spPr>
          <a:xfrm>
            <a:off x="0" y="1393902"/>
            <a:ext cx="2263800" cy="301200"/>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6" name="Google Shape;96;g13264d32604_0_24"/>
          <p:cNvSpPr txBox="1"/>
          <p:nvPr/>
        </p:nvSpPr>
        <p:spPr>
          <a:xfrm>
            <a:off x="460925" y="1935400"/>
            <a:ext cx="10289700" cy="1190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b="1" lang="pt-PT" sz="2000">
                <a:solidFill>
                  <a:schemeClr val="dk1"/>
                </a:solidFill>
                <a:latin typeface="Calibri"/>
                <a:ea typeface="Calibri"/>
                <a:cs typeface="Calibri"/>
                <a:sym typeface="Calibri"/>
              </a:rPr>
              <a:t>(5) Post Hoc Fallacy</a:t>
            </a:r>
            <a:endParaRPr b="1" sz="2000">
              <a:solidFill>
                <a:schemeClr val="dk1"/>
              </a:solidFill>
              <a:latin typeface="Calibri"/>
              <a:ea typeface="Calibri"/>
              <a:cs typeface="Calibri"/>
              <a:sym typeface="Calibri"/>
            </a:endParaRPr>
          </a:p>
          <a:p>
            <a:pPr indent="0" lvl="0" marL="0" rtl="0" algn="l">
              <a:lnSpc>
                <a:spcPct val="115000"/>
              </a:lnSpc>
              <a:spcBef>
                <a:spcPts val="1200"/>
              </a:spcBef>
              <a:spcAft>
                <a:spcPts val="0"/>
              </a:spcAft>
              <a:buClr>
                <a:schemeClr val="dk1"/>
              </a:buClr>
              <a:buSzPts val="1100"/>
              <a:buFont typeface="Arial"/>
              <a:buNone/>
            </a:pPr>
            <a:r>
              <a:rPr i="1" lang="pt-PT" sz="2000">
                <a:solidFill>
                  <a:schemeClr val="dk1"/>
                </a:solidFill>
                <a:latin typeface="Calibri"/>
                <a:ea typeface="Calibri"/>
                <a:cs typeface="Calibri"/>
                <a:sym typeface="Calibri"/>
              </a:rPr>
              <a:t>From the Latin phrase “post hoc, ergo propter hoc,” which means “after this, therefore because of this.” Also known as false cause.</a:t>
            </a:r>
            <a:endParaRPr i="1" sz="2000">
              <a:solidFill>
                <a:schemeClr val="dk1"/>
              </a:solidFill>
              <a:latin typeface="Calibri"/>
              <a:ea typeface="Calibri"/>
              <a:cs typeface="Calibri"/>
              <a:sym typeface="Calibri"/>
            </a:endParaRPr>
          </a:p>
          <a:p>
            <a:pPr indent="0" lvl="0" marL="0" rtl="0" algn="l">
              <a:lnSpc>
                <a:spcPct val="115000"/>
              </a:lnSpc>
              <a:spcBef>
                <a:spcPts val="1200"/>
              </a:spcBef>
              <a:spcAft>
                <a:spcPts val="1200"/>
              </a:spcAft>
              <a:buClr>
                <a:schemeClr val="dk1"/>
              </a:buClr>
              <a:buSzPts val="1100"/>
              <a:buFont typeface="Arial"/>
              <a:buNone/>
            </a:pPr>
            <a:r>
              <a:rPr lang="pt-PT" sz="2000">
                <a:solidFill>
                  <a:schemeClr val="dk1"/>
                </a:solidFill>
                <a:latin typeface="Calibri"/>
                <a:ea typeface="Calibri"/>
                <a:cs typeface="Calibri"/>
                <a:sym typeface="Calibri"/>
              </a:rPr>
              <a:t>Fallacy occurs when an argument is made using illogical reasoning. Post hoc is a fallacy where one reasons that since an event occurred before another, then the first event caused the other. This is not always the case.</a:t>
            </a:r>
            <a:endParaRPr b="1" sz="2000">
              <a:solidFill>
                <a:schemeClr val="dk1"/>
              </a:solidFill>
              <a:latin typeface="Calibri"/>
              <a:ea typeface="Calibri"/>
              <a:cs typeface="Calibri"/>
              <a:sym typeface="Calibri"/>
            </a:endParaRPr>
          </a:p>
        </p:txBody>
      </p:sp>
      <p:pic>
        <p:nvPicPr>
          <p:cNvPr id="97" name="Google Shape;97;g13264d32604_0_24"/>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
        <p:nvSpPr>
          <p:cNvPr id="98" name="Google Shape;98;g13264d32604_0_24"/>
          <p:cNvSpPr txBox="1"/>
          <p:nvPr/>
        </p:nvSpPr>
        <p:spPr>
          <a:xfrm>
            <a:off x="1019225" y="5022875"/>
            <a:ext cx="74949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pt-PT" sz="2500" u="sng">
                <a:solidFill>
                  <a:schemeClr val="hlink"/>
                </a:solidFill>
                <a:hlinkClick r:id="rId4"/>
              </a:rPr>
              <a:t>Choose the correct fallacy! QUIZ!!</a:t>
            </a:r>
            <a:endParaRPr b="1" sz="2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g13264d32604_0_135"/>
          <p:cNvSpPr/>
          <p:nvPr/>
        </p:nvSpPr>
        <p:spPr>
          <a:xfrm>
            <a:off x="460916" y="424856"/>
            <a:ext cx="8280600" cy="646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600"/>
              </a:spcBef>
              <a:spcAft>
                <a:spcPts val="0"/>
              </a:spcAft>
              <a:buSzPts val="1100"/>
              <a:buNone/>
            </a:pPr>
            <a:r>
              <a:rPr b="1" lang="pt-PT" sz="3600">
                <a:solidFill>
                  <a:schemeClr val="dk1"/>
                </a:solidFill>
                <a:latin typeface="Calibri"/>
                <a:ea typeface="Calibri"/>
                <a:cs typeface="Calibri"/>
                <a:sym typeface="Calibri"/>
              </a:rPr>
              <a:t>Debate/critical thinkers</a:t>
            </a:r>
            <a:endParaRPr b="1" sz="3600">
              <a:solidFill>
                <a:schemeClr val="dk1"/>
              </a:solidFill>
              <a:latin typeface="Calibri"/>
              <a:ea typeface="Calibri"/>
              <a:cs typeface="Calibri"/>
              <a:sym typeface="Calibri"/>
            </a:endParaRPr>
          </a:p>
        </p:txBody>
      </p:sp>
      <p:sp>
        <p:nvSpPr>
          <p:cNvPr id="104" name="Google Shape;104;g13264d32604_0_135"/>
          <p:cNvSpPr/>
          <p:nvPr/>
        </p:nvSpPr>
        <p:spPr>
          <a:xfrm>
            <a:off x="0" y="1393902"/>
            <a:ext cx="2263800" cy="301200"/>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5" name="Google Shape;105;g13264d32604_0_135"/>
          <p:cNvSpPr txBox="1"/>
          <p:nvPr/>
        </p:nvSpPr>
        <p:spPr>
          <a:xfrm>
            <a:off x="460925" y="1935400"/>
            <a:ext cx="10289700" cy="4280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lang="pt-PT" sz="2000">
                <a:solidFill>
                  <a:schemeClr val="dk1"/>
                </a:solidFill>
                <a:latin typeface="Calibri"/>
                <a:ea typeface="Calibri"/>
                <a:cs typeface="Calibri"/>
                <a:sym typeface="Calibri"/>
              </a:rPr>
              <a:t>A Critical Thinker is able to:</a:t>
            </a:r>
            <a:endParaRPr sz="2000">
              <a:solidFill>
                <a:schemeClr val="dk1"/>
              </a:solidFill>
              <a:latin typeface="Calibri"/>
              <a:ea typeface="Calibri"/>
              <a:cs typeface="Calibri"/>
              <a:sym typeface="Calibri"/>
            </a:endParaRPr>
          </a:p>
          <a:p>
            <a:pPr indent="0" lvl="0" marL="0" rtl="0" algn="l">
              <a:lnSpc>
                <a:spcPct val="115000"/>
              </a:lnSpc>
              <a:spcBef>
                <a:spcPts val="1200"/>
              </a:spcBef>
              <a:spcAft>
                <a:spcPts val="0"/>
              </a:spcAft>
              <a:buClr>
                <a:schemeClr val="dk1"/>
              </a:buClr>
              <a:buSzPts val="1100"/>
              <a:buFont typeface="Arial"/>
              <a:buNone/>
            </a:pPr>
            <a:r>
              <a:rPr lang="pt-PT" sz="2000">
                <a:solidFill>
                  <a:schemeClr val="dk1"/>
                </a:solidFill>
                <a:latin typeface="Calibri"/>
                <a:ea typeface="Calibri"/>
                <a:cs typeface="Calibri"/>
                <a:sym typeface="Calibri"/>
              </a:rPr>
              <a:t>· Ask vital questions and problems, formulating them clearly and precisely</a:t>
            </a:r>
            <a:endParaRPr sz="2000">
              <a:solidFill>
                <a:schemeClr val="dk1"/>
              </a:solidFill>
              <a:latin typeface="Calibri"/>
              <a:ea typeface="Calibri"/>
              <a:cs typeface="Calibri"/>
              <a:sym typeface="Calibri"/>
            </a:endParaRPr>
          </a:p>
          <a:p>
            <a:pPr indent="0" lvl="0" marL="0" rtl="0" algn="l">
              <a:lnSpc>
                <a:spcPct val="115000"/>
              </a:lnSpc>
              <a:spcBef>
                <a:spcPts val="1200"/>
              </a:spcBef>
              <a:spcAft>
                <a:spcPts val="0"/>
              </a:spcAft>
              <a:buClr>
                <a:schemeClr val="dk1"/>
              </a:buClr>
              <a:buSzPts val="1100"/>
              <a:buFont typeface="Arial"/>
              <a:buNone/>
            </a:pPr>
            <a:r>
              <a:rPr lang="pt-PT" sz="2000">
                <a:solidFill>
                  <a:schemeClr val="dk1"/>
                </a:solidFill>
                <a:latin typeface="Calibri"/>
                <a:ea typeface="Calibri"/>
                <a:cs typeface="Calibri"/>
                <a:sym typeface="Calibri"/>
              </a:rPr>
              <a:t>· Collect and assesses vital information, using abstract ideas to interpret it effectively</a:t>
            </a:r>
            <a:endParaRPr sz="2000">
              <a:solidFill>
                <a:schemeClr val="dk1"/>
              </a:solidFill>
              <a:latin typeface="Calibri"/>
              <a:ea typeface="Calibri"/>
              <a:cs typeface="Calibri"/>
              <a:sym typeface="Calibri"/>
            </a:endParaRPr>
          </a:p>
          <a:p>
            <a:pPr indent="0" lvl="0" marL="0" rtl="0" algn="l">
              <a:lnSpc>
                <a:spcPct val="115000"/>
              </a:lnSpc>
              <a:spcBef>
                <a:spcPts val="1200"/>
              </a:spcBef>
              <a:spcAft>
                <a:spcPts val="0"/>
              </a:spcAft>
              <a:buClr>
                <a:schemeClr val="dk1"/>
              </a:buClr>
              <a:buSzPts val="1100"/>
              <a:buFont typeface="Arial"/>
              <a:buNone/>
            </a:pPr>
            <a:r>
              <a:rPr lang="pt-PT" sz="2000">
                <a:solidFill>
                  <a:schemeClr val="dk1"/>
                </a:solidFill>
                <a:latin typeface="Calibri"/>
                <a:ea typeface="Calibri"/>
                <a:cs typeface="Calibri"/>
                <a:sym typeface="Calibri"/>
              </a:rPr>
              <a:t>· Develop well-reasoned and tested conclusions</a:t>
            </a:r>
            <a:endParaRPr sz="2000">
              <a:solidFill>
                <a:schemeClr val="dk1"/>
              </a:solidFill>
              <a:latin typeface="Calibri"/>
              <a:ea typeface="Calibri"/>
              <a:cs typeface="Calibri"/>
              <a:sym typeface="Calibri"/>
            </a:endParaRPr>
          </a:p>
          <a:p>
            <a:pPr indent="0" lvl="0" marL="0" rtl="0" algn="l">
              <a:lnSpc>
                <a:spcPct val="115000"/>
              </a:lnSpc>
              <a:spcBef>
                <a:spcPts val="1200"/>
              </a:spcBef>
              <a:spcAft>
                <a:spcPts val="0"/>
              </a:spcAft>
              <a:buClr>
                <a:schemeClr val="dk1"/>
              </a:buClr>
              <a:buSzPts val="1100"/>
              <a:buFont typeface="Arial"/>
              <a:buNone/>
            </a:pPr>
            <a:r>
              <a:rPr lang="pt-PT" sz="2000">
                <a:solidFill>
                  <a:schemeClr val="dk1"/>
                </a:solidFill>
                <a:latin typeface="Calibri"/>
                <a:ea typeface="Calibri"/>
                <a:cs typeface="Calibri"/>
                <a:sym typeface="Calibri"/>
              </a:rPr>
              <a:t>· Be openminded about alternative points of view</a:t>
            </a:r>
            <a:endParaRPr sz="2000">
              <a:solidFill>
                <a:schemeClr val="dk1"/>
              </a:solidFill>
              <a:latin typeface="Calibri"/>
              <a:ea typeface="Calibri"/>
              <a:cs typeface="Calibri"/>
              <a:sym typeface="Calibri"/>
            </a:endParaRPr>
          </a:p>
          <a:p>
            <a:pPr indent="0" lvl="0" marL="0" rtl="0" algn="l">
              <a:lnSpc>
                <a:spcPct val="115000"/>
              </a:lnSpc>
              <a:spcBef>
                <a:spcPts val="1200"/>
              </a:spcBef>
              <a:spcAft>
                <a:spcPts val="0"/>
              </a:spcAft>
              <a:buClr>
                <a:schemeClr val="dk1"/>
              </a:buClr>
              <a:buSzPts val="1100"/>
              <a:buFont typeface="Arial"/>
              <a:buNone/>
            </a:pPr>
            <a:r>
              <a:rPr lang="pt-PT" sz="2000">
                <a:solidFill>
                  <a:schemeClr val="dk1"/>
                </a:solidFill>
                <a:latin typeface="Calibri"/>
                <a:ea typeface="Calibri"/>
                <a:cs typeface="Calibri"/>
                <a:sym typeface="Calibri"/>
              </a:rPr>
              <a:t>· Can recognize and assess assumptions, implications, and appropriate consequences</a:t>
            </a:r>
            <a:endParaRPr sz="2000">
              <a:solidFill>
                <a:schemeClr val="dk1"/>
              </a:solidFill>
              <a:latin typeface="Calibri"/>
              <a:ea typeface="Calibri"/>
              <a:cs typeface="Calibri"/>
              <a:sym typeface="Calibri"/>
            </a:endParaRPr>
          </a:p>
          <a:p>
            <a:pPr indent="0" lvl="0" marL="0" rtl="0" algn="l">
              <a:lnSpc>
                <a:spcPct val="115000"/>
              </a:lnSpc>
              <a:spcBef>
                <a:spcPts val="1200"/>
              </a:spcBef>
              <a:spcAft>
                <a:spcPts val="0"/>
              </a:spcAft>
              <a:buClr>
                <a:schemeClr val="dk1"/>
              </a:buClr>
              <a:buSzPts val="1100"/>
              <a:buFont typeface="Arial"/>
              <a:buNone/>
            </a:pPr>
            <a:r>
              <a:rPr lang="pt-PT" sz="2000">
                <a:solidFill>
                  <a:schemeClr val="dk1"/>
                </a:solidFill>
                <a:latin typeface="Calibri"/>
                <a:ea typeface="Calibri"/>
                <a:cs typeface="Calibri"/>
                <a:sym typeface="Calibri"/>
              </a:rPr>
              <a:t>· Able to communicate effectively with others</a:t>
            </a:r>
            <a:endParaRPr sz="2000">
              <a:solidFill>
                <a:schemeClr val="dk1"/>
              </a:solidFill>
              <a:latin typeface="Calibri"/>
              <a:ea typeface="Calibri"/>
              <a:cs typeface="Calibri"/>
              <a:sym typeface="Calibri"/>
            </a:endParaRPr>
          </a:p>
          <a:p>
            <a:pPr indent="0" lvl="0" marL="0" rtl="0" algn="l">
              <a:lnSpc>
                <a:spcPct val="115000"/>
              </a:lnSpc>
              <a:spcBef>
                <a:spcPts val="1200"/>
              </a:spcBef>
              <a:spcAft>
                <a:spcPts val="0"/>
              </a:spcAft>
              <a:buClr>
                <a:schemeClr val="dk1"/>
              </a:buClr>
              <a:buSzPts val="1100"/>
              <a:buFont typeface="Arial"/>
              <a:buNone/>
            </a:pPr>
            <a:r>
              <a:rPr lang="pt-PT" sz="2000">
                <a:solidFill>
                  <a:schemeClr val="dk1"/>
                </a:solidFill>
                <a:latin typeface="Calibri"/>
                <a:ea typeface="Calibri"/>
                <a:cs typeface="Calibri"/>
                <a:sym typeface="Calibri"/>
              </a:rPr>
              <a:t>· Able to avoid fallacies of critical thinking – thinking deeply by analyzing the situation</a:t>
            </a:r>
            <a:endParaRPr sz="2000">
              <a:solidFill>
                <a:schemeClr val="dk1"/>
              </a:solidFill>
              <a:latin typeface="Calibri"/>
              <a:ea typeface="Calibri"/>
              <a:cs typeface="Calibri"/>
              <a:sym typeface="Calibri"/>
            </a:endParaRPr>
          </a:p>
        </p:txBody>
      </p:sp>
      <p:pic>
        <p:nvPicPr>
          <p:cNvPr id="106" name="Google Shape;106;g13264d32604_0_135"/>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pic>
        <p:nvPicPr>
          <p:cNvPr id="111" name="Google Shape;111;p3"/>
          <p:cNvPicPr preferRelativeResize="0"/>
          <p:nvPr/>
        </p:nvPicPr>
        <p:blipFill>
          <a:blip r:embed="rId3">
            <a:alphaModFix/>
          </a:blip>
          <a:stretch>
            <a:fillRect/>
          </a:stretch>
        </p:blipFill>
        <p:spPr>
          <a:xfrm>
            <a:off x="557888" y="318437"/>
            <a:ext cx="11076225" cy="6221136"/>
          </a:xfrm>
          <a:prstGeom prst="rect">
            <a:avLst/>
          </a:prstGeom>
          <a:noFill/>
          <a:ln>
            <a:noFill/>
          </a:ln>
        </p:spPr>
      </p:pic>
      <p:sp>
        <p:nvSpPr>
          <p:cNvPr id="112" name="Google Shape;112;p3"/>
          <p:cNvSpPr txBox="1"/>
          <p:nvPr/>
        </p:nvSpPr>
        <p:spPr>
          <a:xfrm>
            <a:off x="3914789" y="1130670"/>
            <a:ext cx="4230600" cy="7221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FED201"/>
              </a:buClr>
              <a:buSzPts val="5400"/>
              <a:buFont typeface="Arial"/>
              <a:buNone/>
            </a:pPr>
            <a:r>
              <a:rPr b="1" lang="pt-PT" sz="5400">
                <a:solidFill>
                  <a:srgbClr val="FED201"/>
                </a:solidFill>
                <a:latin typeface="Arial"/>
                <a:ea typeface="Arial"/>
                <a:cs typeface="Arial"/>
                <a:sym typeface="Arial"/>
              </a:rPr>
              <a:t>Thank You</a:t>
            </a:r>
            <a:endParaRPr b="1" sz="5400">
              <a:solidFill>
                <a:srgbClr val="FED20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2021-09-08T13:19:00Z</dcterms:created>
  <dc:creator>CAROLINA CODER MEIRA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811530c-902c-4b75-8616-d6c82cd1332a_Enabled">
    <vt:lpwstr>true</vt:lpwstr>
  </property>
  <property fmtid="{D5CDD505-2E9C-101B-9397-08002B2CF9AE}" pid="3" name="MSIP_Label_9811530c-902c-4b75-8616-d6c82cd1332a_SetDate">
    <vt:lpwstr>2021-09-08T14:12:37Z</vt:lpwstr>
  </property>
  <property fmtid="{D5CDD505-2E9C-101B-9397-08002B2CF9AE}" pid="4" name="MSIP_Label_9811530c-902c-4b75-8616-d6c82cd1332a_Method">
    <vt:lpwstr>Standard</vt:lpwstr>
  </property>
  <property fmtid="{D5CDD505-2E9C-101B-9397-08002B2CF9AE}" pid="5" name="MSIP_Label_9811530c-902c-4b75-8616-d6c82cd1332a_Name">
    <vt:lpwstr>9811530c-902c-4b75-8616-d6c82cd1332a</vt:lpwstr>
  </property>
  <property fmtid="{D5CDD505-2E9C-101B-9397-08002B2CF9AE}" pid="6" name="MSIP_Label_9811530c-902c-4b75-8616-d6c82cd1332a_SiteId">
    <vt:lpwstr>bf86fbdb-f8c2-440e-923c-05a60dc2bc9b</vt:lpwstr>
  </property>
  <property fmtid="{D5CDD505-2E9C-101B-9397-08002B2CF9AE}" pid="7" name="MSIP_Label_9811530c-902c-4b75-8616-d6c82cd1332a_ActionId">
    <vt:lpwstr>e9f71ad1-d2e1-40e2-8751-ebe6e0fdbbc0</vt:lpwstr>
  </property>
  <property fmtid="{D5CDD505-2E9C-101B-9397-08002B2CF9AE}" pid="8" name="MSIP_Label_9811530c-902c-4b75-8616-d6c82cd1332a_ContentBits">
    <vt:lpwstr>0</vt:lpwstr>
  </property>
  <property fmtid="{D5CDD505-2E9C-101B-9397-08002B2CF9AE}" pid="9" name="ContentTypeId">
    <vt:lpwstr>0x010100B55D2836E32A2045AA1DF5E1CF9BE319</vt:lpwstr>
  </property>
</Properties>
</file>