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Robo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iOEqOMav4AfDgaLJ6n7HUQ1w0y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slide" Target="slides/slide6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o de Título" type="title">
  <p:cSld name="TITL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squema Personalizado">
  <p:cSld name="1_Esquema Personalizado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pessoa, mulher, interior&#10;&#10;Descrição gerada automaticamente" id="13" name="Google Shape;1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o de Título">
  <p:cSld name="Diapositivo de Título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texto&#10;&#10;Descrição gerada automaticamente" id="15" name="Google Shape;1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quema Personalizado">
  <p:cSld name="Esquema Personalizado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texto&#10;&#10;Descrição gerada automaticamente" id="17" name="Google Shape;1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squema Personalizado">
  <p:cSld name="2_Esquema Personalizad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person, indoor, spectacles&#10;&#10;Description automatically generated" id="19" name="Google Shape;1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0" y="0"/>
            <a:ext cx="1218946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3.jpg"/><Relationship Id="rId5" Type="http://schemas.openxmlformats.org/officeDocument/2006/relationships/image" Target="../media/image15.jpg"/><Relationship Id="rId6" Type="http://schemas.openxmlformats.org/officeDocument/2006/relationships/image" Target="../media/image14.jpg"/><Relationship Id="rId7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hyperlink" Target="https://view.genial.ly/617c077ba692a00ddbd07793" TargetMode="External"/><Relationship Id="rId6" Type="http://schemas.openxmlformats.org/officeDocument/2006/relationships/hyperlink" Target="https://www.sos-villages.gr/en/" TargetMode="External"/><Relationship Id="rId7" Type="http://schemas.openxmlformats.org/officeDocument/2006/relationships/hyperlink" Target="https://www.kethea.gr/en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5597" y="0"/>
            <a:ext cx="738640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722" y="981952"/>
            <a:ext cx="4270983" cy="4270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1863" y="5252935"/>
            <a:ext cx="3060700" cy="14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"/>
          <p:cNvSpPr/>
          <p:nvPr/>
        </p:nvSpPr>
        <p:spPr>
          <a:xfrm>
            <a:off x="460916" y="424856"/>
            <a:ext cx="82807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Προκλήσεις στην ψηφιακή εποχή</a:t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0" y="1393902"/>
            <a:ext cx="2263698" cy="301083"/>
          </a:xfrm>
          <a:prstGeom prst="homePlate">
            <a:avLst>
              <a:gd fmla="val 50000" name="adj"/>
            </a:avLst>
          </a:prstGeom>
          <a:solidFill>
            <a:srgbClr val="FED2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7024" y="74709"/>
            <a:ext cx="2277892" cy="227789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"/>
          <p:cNvSpPr txBox="1"/>
          <p:nvPr/>
        </p:nvSpPr>
        <p:spPr>
          <a:xfrm>
            <a:off x="416623" y="2088374"/>
            <a:ext cx="11481866" cy="640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 txBox="1"/>
          <p:nvPr/>
        </p:nvSpPr>
        <p:spPr>
          <a:xfrm>
            <a:off x="293499" y="2503175"/>
            <a:ext cx="1148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νεολαία πρέπει να έχει εμπειρίες ζωής ως εναλλακτική στην ψηφιακή πραγματικότητα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eisebol de jogo filhos" id="36" name="Google Shape;3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9662" y="3270917"/>
            <a:ext cx="3659270" cy="243924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Pessoas a reunir ar livre" id="37" name="Google Shape;3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52351" y="3270917"/>
            <a:ext cx="3658866" cy="243924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Books on a shelf" id="38" name="Google Shape;3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636" y="3270917"/>
            <a:ext cx="3659270" cy="244079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Comentário importante com preenchimento sólido" id="39" name="Google Shape;39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6623" y="1596406"/>
            <a:ext cx="1093304" cy="109330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"/>
          <p:cNvSpPr txBox="1"/>
          <p:nvPr/>
        </p:nvSpPr>
        <p:spPr>
          <a:xfrm>
            <a:off x="1419615" y="1820020"/>
            <a:ext cx="6096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Σημαντικό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"/>
          <p:cNvSpPr/>
          <p:nvPr/>
        </p:nvSpPr>
        <p:spPr>
          <a:xfrm>
            <a:off x="5030268" y="2744004"/>
            <a:ext cx="3776364" cy="690440"/>
          </a:xfrm>
          <a:prstGeom prst="wedgeRectCallout">
            <a:avLst>
              <a:gd fmla="val -136249" name="adj1"/>
              <a:gd fmla="val 119007" name="adj2"/>
            </a:avLst>
          </a:prstGeom>
          <a:solidFill>
            <a:schemeClr val="lt1"/>
          </a:solidFill>
          <a:ln cap="flat" cmpd="sng" w="285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"/>
          <p:cNvSpPr/>
          <p:nvPr/>
        </p:nvSpPr>
        <p:spPr>
          <a:xfrm>
            <a:off x="460916" y="424856"/>
            <a:ext cx="82807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pt-PT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Προκλήσεις στην ψηφιακή εποχή</a:t>
            </a: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0" y="1393902"/>
            <a:ext cx="2263698" cy="301083"/>
          </a:xfrm>
          <a:prstGeom prst="homePlate">
            <a:avLst>
              <a:gd fmla="val 50000" name="adj"/>
            </a:avLst>
          </a:prstGeom>
          <a:solidFill>
            <a:srgbClr val="FED2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7024" y="74709"/>
            <a:ext cx="2277892" cy="227789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"/>
          <p:cNvSpPr txBox="1"/>
          <p:nvPr/>
        </p:nvSpPr>
        <p:spPr>
          <a:xfrm>
            <a:off x="168886" y="2179487"/>
            <a:ext cx="114819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"/>
          <p:cNvSpPr txBox="1"/>
          <p:nvPr/>
        </p:nvSpPr>
        <p:spPr>
          <a:xfrm>
            <a:off x="416623" y="1646445"/>
            <a:ext cx="609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400">
                <a:latin typeface="Calibri"/>
                <a:ea typeface="Calibri"/>
                <a:cs typeface="Calibri"/>
                <a:sym typeface="Calibri"/>
              </a:rPr>
              <a:t>Επικοινωνία</a:t>
            </a:r>
            <a:r>
              <a:rPr b="1" lang="pt-PT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lang="pt-PT" sz="2400">
                <a:latin typeface="Calibri"/>
                <a:ea typeface="Calibri"/>
                <a:cs typeface="Calibri"/>
                <a:sym typeface="Calibri"/>
              </a:rPr>
              <a:t>Ενήλικες</a:t>
            </a:r>
            <a:r>
              <a:rPr b="1" lang="pt-PT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b="1" lang="pt-PT" sz="2400">
                <a:latin typeface="Calibri"/>
                <a:ea typeface="Calibri"/>
                <a:cs typeface="Calibri"/>
                <a:sym typeface="Calibri"/>
              </a:rPr>
              <a:t>Νεολαία</a:t>
            </a:r>
            <a:r>
              <a:rPr b="1" lang="pt-PT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3"/>
          <p:cNvSpPr/>
          <p:nvPr/>
        </p:nvSpPr>
        <p:spPr>
          <a:xfrm>
            <a:off x="1263138" y="2325988"/>
            <a:ext cx="3512062" cy="1204612"/>
          </a:xfrm>
          <a:prstGeom prst="wedgeRectCallout">
            <a:avLst>
              <a:gd fmla="val -48790" name="adj1"/>
              <a:gd fmla="val 71185" name="adj2"/>
            </a:avLst>
          </a:prstGeom>
          <a:solidFill>
            <a:schemeClr val="lt1"/>
          </a:solidFill>
          <a:ln cap="flat" cmpd="sng" w="285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"/>
          <p:cNvSpPr/>
          <p:nvPr/>
        </p:nvSpPr>
        <p:spPr>
          <a:xfrm>
            <a:off x="2603335" y="3945355"/>
            <a:ext cx="3013523" cy="690440"/>
          </a:xfrm>
          <a:prstGeom prst="wedgeRectCallout">
            <a:avLst>
              <a:gd fmla="val -75544" name="adj1"/>
              <a:gd fmla="val -23524" name="adj2"/>
            </a:avLst>
          </a:prstGeom>
          <a:solidFill>
            <a:schemeClr val="lt1"/>
          </a:solidFill>
          <a:ln cap="flat" cmpd="sng" w="285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3"/>
          <p:cNvSpPr/>
          <p:nvPr/>
        </p:nvSpPr>
        <p:spPr>
          <a:xfrm>
            <a:off x="2379241" y="5804178"/>
            <a:ext cx="3776364" cy="935974"/>
          </a:xfrm>
          <a:prstGeom prst="wedgeRectCallout">
            <a:avLst>
              <a:gd fmla="val -69963" name="adj1"/>
              <a:gd fmla="val -196838" name="adj2"/>
            </a:avLst>
          </a:prstGeom>
          <a:solidFill>
            <a:schemeClr val="lt1"/>
          </a:solidFill>
          <a:ln cap="flat" cmpd="sng" w="285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3"/>
          <p:cNvSpPr/>
          <p:nvPr/>
        </p:nvSpPr>
        <p:spPr>
          <a:xfrm>
            <a:off x="1319528" y="2488060"/>
            <a:ext cx="353596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"Με ποιον μιλάς στο διαδίκτυο (συμμαθητές, φίλους από την ίδια πόλη / εξωτερικό, αγνώστους);"</a:t>
            </a: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5030276" y="2742563"/>
            <a:ext cx="4275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Πόση ώρα  πιστεύεις  ότι είσαι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online;</a:t>
            </a: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2738191" y="4087052"/>
            <a:ext cx="27785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Τι κάνεις online;</a:t>
            </a: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2386108" y="5965270"/>
            <a:ext cx="41242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Σε τι έχεις πρόσβαση στο διαδίκτυο (ιστότοποι, πλατφορμες, κ.λπ.);</a:t>
            </a:r>
            <a:endParaRPr/>
          </a:p>
        </p:txBody>
      </p:sp>
      <p:pic>
        <p:nvPicPr>
          <p:cNvPr id="58" name="Google Shape;5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105602" y="3746276"/>
            <a:ext cx="3456380" cy="277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5094" y="3386166"/>
            <a:ext cx="944434" cy="322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"/>
          <p:cNvSpPr/>
          <p:nvPr/>
        </p:nvSpPr>
        <p:spPr>
          <a:xfrm>
            <a:off x="460916" y="424856"/>
            <a:ext cx="82807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pt-PT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Προκλήσεις στην ψηφιακή εποχή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0" y="1393902"/>
            <a:ext cx="2263698" cy="301083"/>
          </a:xfrm>
          <a:prstGeom prst="homePlate">
            <a:avLst>
              <a:gd fmla="val 50000" name="adj"/>
            </a:avLst>
          </a:prstGeom>
          <a:solidFill>
            <a:srgbClr val="FED2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7024" y="74709"/>
            <a:ext cx="2277892" cy="227789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4"/>
          <p:cNvSpPr txBox="1"/>
          <p:nvPr/>
        </p:nvSpPr>
        <p:spPr>
          <a:xfrm>
            <a:off x="416623" y="2088374"/>
            <a:ext cx="11481866" cy="640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4"/>
          <p:cNvPicPr preferRelativeResize="0"/>
          <p:nvPr/>
        </p:nvPicPr>
        <p:blipFill rotWithShape="1">
          <a:blip r:embed="rId4">
            <a:alphaModFix/>
          </a:blip>
          <a:srcRect b="51937" l="19290" r="12775" t="22434"/>
          <a:stretch/>
        </p:blipFill>
        <p:spPr>
          <a:xfrm>
            <a:off x="3210409" y="3270587"/>
            <a:ext cx="3417853" cy="193335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"/>
          <p:cNvSpPr/>
          <p:nvPr/>
        </p:nvSpPr>
        <p:spPr>
          <a:xfrm>
            <a:off x="6805609" y="3702165"/>
            <a:ext cx="1405793" cy="1070196"/>
          </a:xfrm>
          <a:custGeom>
            <a:rect b="b" l="l" r="r" t="t"/>
            <a:pathLst>
              <a:path extrusionOk="0" h="444337" w="502772">
                <a:moveTo>
                  <a:pt x="487705" y="179653"/>
                </a:moveTo>
                <a:cubicBezTo>
                  <a:pt x="478072" y="169852"/>
                  <a:pt x="464907" y="164329"/>
                  <a:pt x="451164" y="164322"/>
                </a:cubicBezTo>
                <a:lnTo>
                  <a:pt x="339482" y="164322"/>
                </a:lnTo>
                <a:cubicBezTo>
                  <a:pt x="339173" y="164294"/>
                  <a:pt x="338899" y="164113"/>
                  <a:pt x="338751" y="163841"/>
                </a:cubicBezTo>
                <a:cubicBezTo>
                  <a:pt x="339150" y="162446"/>
                  <a:pt x="339814" y="160834"/>
                  <a:pt x="340528" y="158858"/>
                </a:cubicBezTo>
                <a:cubicBezTo>
                  <a:pt x="352228" y="125262"/>
                  <a:pt x="357508" y="89766"/>
                  <a:pt x="356091" y="54218"/>
                </a:cubicBezTo>
                <a:cubicBezTo>
                  <a:pt x="356593" y="26928"/>
                  <a:pt x="336434" y="3654"/>
                  <a:pt x="309352" y="254"/>
                </a:cubicBezTo>
                <a:cubicBezTo>
                  <a:pt x="280870" y="-2553"/>
                  <a:pt x="255504" y="18260"/>
                  <a:pt x="252697" y="46744"/>
                </a:cubicBezTo>
                <a:cubicBezTo>
                  <a:pt x="252534" y="48405"/>
                  <a:pt x="252451" y="50074"/>
                  <a:pt x="252448" y="51743"/>
                </a:cubicBezTo>
                <a:cubicBezTo>
                  <a:pt x="252448" y="112650"/>
                  <a:pt x="194049" y="155038"/>
                  <a:pt x="168952" y="170435"/>
                </a:cubicBezTo>
                <a:cubicBezTo>
                  <a:pt x="162921" y="174120"/>
                  <a:pt x="155990" y="176069"/>
                  <a:pt x="148921" y="176065"/>
                </a:cubicBezTo>
                <a:lnTo>
                  <a:pt x="143157" y="176065"/>
                </a:lnTo>
                <a:cubicBezTo>
                  <a:pt x="138341" y="158845"/>
                  <a:pt x="122671" y="146919"/>
                  <a:pt x="104789" y="146866"/>
                </a:cubicBezTo>
                <a:lnTo>
                  <a:pt x="0" y="146866"/>
                </a:lnTo>
                <a:lnTo>
                  <a:pt x="0" y="426470"/>
                </a:lnTo>
                <a:lnTo>
                  <a:pt x="104640" y="426470"/>
                </a:lnTo>
                <a:cubicBezTo>
                  <a:pt x="122528" y="426407"/>
                  <a:pt x="138199" y="414468"/>
                  <a:pt x="143008" y="397238"/>
                </a:cubicBezTo>
                <a:lnTo>
                  <a:pt x="163438" y="397238"/>
                </a:lnTo>
                <a:cubicBezTo>
                  <a:pt x="175034" y="398091"/>
                  <a:pt x="185890" y="403259"/>
                  <a:pt x="193866" y="411721"/>
                </a:cubicBezTo>
                <a:cubicBezTo>
                  <a:pt x="219525" y="433988"/>
                  <a:pt x="252719" y="445614"/>
                  <a:pt x="286664" y="444226"/>
                </a:cubicBezTo>
                <a:lnTo>
                  <a:pt x="391204" y="444226"/>
                </a:lnTo>
                <a:cubicBezTo>
                  <a:pt x="418433" y="444482"/>
                  <a:pt x="441338" y="423876"/>
                  <a:pt x="443956" y="396773"/>
                </a:cubicBezTo>
                <a:cubicBezTo>
                  <a:pt x="444411" y="391273"/>
                  <a:pt x="444007" y="385737"/>
                  <a:pt x="442760" y="380362"/>
                </a:cubicBezTo>
                <a:cubicBezTo>
                  <a:pt x="448822" y="377507"/>
                  <a:pt x="454310" y="373566"/>
                  <a:pt x="458954" y="368736"/>
                </a:cubicBezTo>
                <a:cubicBezTo>
                  <a:pt x="468632" y="358863"/>
                  <a:pt x="473826" y="345446"/>
                  <a:pt x="473321" y="331630"/>
                </a:cubicBezTo>
                <a:cubicBezTo>
                  <a:pt x="473115" y="326368"/>
                  <a:pt x="472124" y="321168"/>
                  <a:pt x="470381" y="316200"/>
                </a:cubicBezTo>
                <a:cubicBezTo>
                  <a:pt x="483269" y="306506"/>
                  <a:pt x="490886" y="291349"/>
                  <a:pt x="490977" y="275224"/>
                </a:cubicBezTo>
                <a:cubicBezTo>
                  <a:pt x="490974" y="267987"/>
                  <a:pt x="489476" y="260827"/>
                  <a:pt x="486576" y="254196"/>
                </a:cubicBezTo>
                <a:cubicBezTo>
                  <a:pt x="507467" y="234273"/>
                  <a:pt x="508253" y="201187"/>
                  <a:pt x="488330" y="180296"/>
                </a:cubicBezTo>
                <a:cubicBezTo>
                  <a:pt x="488124" y="180080"/>
                  <a:pt x="487914" y="179866"/>
                  <a:pt x="487705" y="179653"/>
                </a:cubicBezTo>
                <a:close/>
                <a:moveTo>
                  <a:pt x="111433" y="386441"/>
                </a:moveTo>
                <a:cubicBezTo>
                  <a:pt x="111380" y="390180"/>
                  <a:pt x="108362" y="393198"/>
                  <a:pt x="104623" y="393251"/>
                </a:cubicBezTo>
                <a:lnTo>
                  <a:pt x="33219" y="393251"/>
                </a:lnTo>
                <a:lnTo>
                  <a:pt x="33219" y="180135"/>
                </a:lnTo>
                <a:lnTo>
                  <a:pt x="104806" y="180135"/>
                </a:lnTo>
                <a:cubicBezTo>
                  <a:pt x="107978" y="180171"/>
                  <a:pt x="110717" y="182364"/>
                  <a:pt x="111450" y="185450"/>
                </a:cubicBezTo>
                <a:close/>
                <a:moveTo>
                  <a:pt x="457808" y="233634"/>
                </a:moveTo>
                <a:cubicBezTo>
                  <a:pt x="449134" y="236622"/>
                  <a:pt x="444525" y="246074"/>
                  <a:pt x="447513" y="254748"/>
                </a:cubicBezTo>
                <a:cubicBezTo>
                  <a:pt x="448404" y="257334"/>
                  <a:pt x="449922" y="259661"/>
                  <a:pt x="451928" y="261521"/>
                </a:cubicBezTo>
                <a:cubicBezTo>
                  <a:pt x="455669" y="265102"/>
                  <a:pt x="457776" y="270062"/>
                  <a:pt x="457758" y="275241"/>
                </a:cubicBezTo>
                <a:cubicBezTo>
                  <a:pt x="457639" y="283838"/>
                  <a:pt x="451608" y="291216"/>
                  <a:pt x="443208" y="293046"/>
                </a:cubicBezTo>
                <a:cubicBezTo>
                  <a:pt x="434249" y="295016"/>
                  <a:pt x="428584" y="303875"/>
                  <a:pt x="430553" y="312835"/>
                </a:cubicBezTo>
                <a:cubicBezTo>
                  <a:pt x="431251" y="316012"/>
                  <a:pt x="432869" y="318915"/>
                  <a:pt x="435202" y="321183"/>
                </a:cubicBezTo>
                <a:cubicBezTo>
                  <a:pt x="438317" y="324333"/>
                  <a:pt x="440101" y="328562"/>
                  <a:pt x="440185" y="332992"/>
                </a:cubicBezTo>
                <a:cubicBezTo>
                  <a:pt x="440267" y="337761"/>
                  <a:pt x="438410" y="342358"/>
                  <a:pt x="435036" y="345731"/>
                </a:cubicBezTo>
                <a:cubicBezTo>
                  <a:pt x="430575" y="350231"/>
                  <a:pt x="424425" y="352643"/>
                  <a:pt x="418095" y="352375"/>
                </a:cubicBezTo>
                <a:cubicBezTo>
                  <a:pt x="408921" y="352357"/>
                  <a:pt x="401472" y="359780"/>
                  <a:pt x="401454" y="368953"/>
                </a:cubicBezTo>
                <a:cubicBezTo>
                  <a:pt x="401445" y="373441"/>
                  <a:pt x="403254" y="377743"/>
                  <a:pt x="406468" y="380877"/>
                </a:cubicBezTo>
                <a:cubicBezTo>
                  <a:pt x="409873" y="384408"/>
                  <a:pt x="411481" y="389302"/>
                  <a:pt x="410836" y="394165"/>
                </a:cubicBezTo>
                <a:cubicBezTo>
                  <a:pt x="409542" y="403963"/>
                  <a:pt x="401085" y="411219"/>
                  <a:pt x="391204" y="411007"/>
                </a:cubicBezTo>
                <a:lnTo>
                  <a:pt x="286664" y="411007"/>
                </a:lnTo>
                <a:cubicBezTo>
                  <a:pt x="260113" y="412425"/>
                  <a:pt x="234081" y="403270"/>
                  <a:pt x="214263" y="385544"/>
                </a:cubicBezTo>
                <a:cubicBezTo>
                  <a:pt x="200552" y="372332"/>
                  <a:pt x="182449" y="364643"/>
                  <a:pt x="163421" y="363952"/>
                </a:cubicBezTo>
                <a:lnTo>
                  <a:pt x="144818" y="363952"/>
                </a:lnTo>
                <a:lnTo>
                  <a:pt x="144818" y="209318"/>
                </a:lnTo>
                <a:lnTo>
                  <a:pt x="148921" y="209318"/>
                </a:lnTo>
                <a:cubicBezTo>
                  <a:pt x="162115" y="209319"/>
                  <a:pt x="175054" y="205675"/>
                  <a:pt x="186309" y="198787"/>
                </a:cubicBezTo>
                <a:cubicBezTo>
                  <a:pt x="223415" y="176032"/>
                  <a:pt x="285667" y="126669"/>
                  <a:pt x="285667" y="51776"/>
                </a:cubicBezTo>
                <a:cubicBezTo>
                  <a:pt x="285652" y="46539"/>
                  <a:pt x="287869" y="41543"/>
                  <a:pt x="291763" y="38040"/>
                </a:cubicBezTo>
                <a:cubicBezTo>
                  <a:pt x="295686" y="34509"/>
                  <a:pt x="300910" y="32787"/>
                  <a:pt x="306163" y="33290"/>
                </a:cubicBezTo>
                <a:cubicBezTo>
                  <a:pt x="316144" y="35067"/>
                  <a:pt x="323278" y="43940"/>
                  <a:pt x="322872" y="54068"/>
                </a:cubicBezTo>
                <a:cubicBezTo>
                  <a:pt x="324228" y="85851"/>
                  <a:pt x="319602" y="117605"/>
                  <a:pt x="309236" y="147680"/>
                </a:cubicBezTo>
                <a:cubicBezTo>
                  <a:pt x="307213" y="152511"/>
                  <a:pt x="305887" y="157605"/>
                  <a:pt x="305299" y="162811"/>
                </a:cubicBezTo>
                <a:cubicBezTo>
                  <a:pt x="305266" y="163447"/>
                  <a:pt x="305266" y="164085"/>
                  <a:pt x="305299" y="164721"/>
                </a:cubicBezTo>
                <a:cubicBezTo>
                  <a:pt x="306148" y="183013"/>
                  <a:pt x="321171" y="197437"/>
                  <a:pt x="339482" y="197541"/>
                </a:cubicBezTo>
                <a:lnTo>
                  <a:pt x="451114" y="197541"/>
                </a:lnTo>
                <a:cubicBezTo>
                  <a:pt x="456011" y="197556"/>
                  <a:pt x="460696" y="199538"/>
                  <a:pt x="464120" y="203039"/>
                </a:cubicBezTo>
                <a:cubicBezTo>
                  <a:pt x="467662" y="206600"/>
                  <a:pt x="469619" y="211437"/>
                  <a:pt x="469551" y="216460"/>
                </a:cubicBezTo>
                <a:cubicBezTo>
                  <a:pt x="469704" y="224100"/>
                  <a:pt x="464985" y="230993"/>
                  <a:pt x="457808" y="233617"/>
                </a:cubicBezTo>
                <a:close/>
              </a:path>
            </a:pathLst>
          </a:cu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4"/>
          <p:cNvSpPr txBox="1"/>
          <p:nvPr/>
        </p:nvSpPr>
        <p:spPr>
          <a:xfrm>
            <a:off x="3110694" y="5218776"/>
            <a:ext cx="609372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 by Olya Kobruseva from Pexels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4"/>
          <p:cNvSpPr txBox="1"/>
          <p:nvPr/>
        </p:nvSpPr>
        <p:spPr>
          <a:xfrm>
            <a:off x="416623" y="1950179"/>
            <a:ext cx="10724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Συνεργαστείτε - διαπραγματευτείτε για να θέσετε κανόνες και όρια.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/>
          <p:nvPr/>
        </p:nvSpPr>
        <p:spPr>
          <a:xfrm>
            <a:off x="460916" y="424856"/>
            <a:ext cx="82807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pt-PT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Προκλήσεις στην ψηφιακή εποχή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0" y="1393902"/>
            <a:ext cx="2263698" cy="301083"/>
          </a:xfrm>
          <a:prstGeom prst="homePlate">
            <a:avLst>
              <a:gd fmla="val 50000" name="adj"/>
            </a:avLst>
          </a:prstGeom>
          <a:solidFill>
            <a:srgbClr val="FED2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7024" y="74709"/>
            <a:ext cx="2277892" cy="227789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/>
          <p:cNvSpPr txBox="1"/>
          <p:nvPr/>
        </p:nvSpPr>
        <p:spPr>
          <a:xfrm>
            <a:off x="416623" y="2088374"/>
            <a:ext cx="11481866" cy="640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5"/>
          <p:cNvSpPr txBox="1"/>
          <p:nvPr/>
        </p:nvSpPr>
        <p:spPr>
          <a:xfrm>
            <a:off x="416623" y="1950179"/>
            <a:ext cx="107244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Γραμμές υποστήριξης: Στην Πορτογαλία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5"/>
          <p:cNvPicPr preferRelativeResize="0"/>
          <p:nvPr/>
        </p:nvPicPr>
        <p:blipFill rotWithShape="1">
          <a:blip r:embed="rId4">
            <a:alphaModFix/>
          </a:blip>
          <a:srcRect b="8168" l="0" r="0" t="0"/>
          <a:stretch/>
        </p:blipFill>
        <p:spPr>
          <a:xfrm>
            <a:off x="6773852" y="1071181"/>
            <a:ext cx="2943170" cy="572640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5"/>
          <p:cNvSpPr/>
          <p:nvPr/>
        </p:nvSpPr>
        <p:spPr>
          <a:xfrm>
            <a:off x="460928" y="2562916"/>
            <a:ext cx="51081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PT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https://view.genial.ly/617c077ba692a00ddbd07793</a:t>
            </a:r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pt-P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Γραμμές υποστήριξης: Ελλάδα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u="sng">
                <a:solidFill>
                  <a:schemeClr val="hlink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  <a:hlinkClick r:id="rId6"/>
              </a:rPr>
              <a:t>https://www.sos-villages.gr/en/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u="sng">
                <a:solidFill>
                  <a:schemeClr val="hlink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  <a:hlinkClick r:id="rId7"/>
              </a:rPr>
              <a:t>https://www.kethea.gr/en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/>
          <p:nvPr/>
        </p:nvSpPr>
        <p:spPr>
          <a:xfrm>
            <a:off x="878839" y="791845"/>
            <a:ext cx="4230553" cy="721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D201"/>
              </a:buClr>
              <a:buSzPts val="5400"/>
              <a:buFont typeface="Arial"/>
              <a:buNone/>
            </a:pPr>
            <a:r>
              <a:rPr b="1" lang="pt-PT" sz="5400">
                <a:solidFill>
                  <a:srgbClr val="FED201"/>
                </a:solidFill>
              </a:rPr>
              <a:t>Ευχαριστώ</a:t>
            </a:r>
            <a:endParaRPr b="1" sz="5400">
              <a:solidFill>
                <a:srgbClr val="FED20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2021-09-08T13:19:00Z</dcterms:created>
  <dc:creator>CAROLINA CODER MEIRA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11530c-902c-4b75-8616-d6c82cd1332a_Enabled">
    <vt:lpwstr>true</vt:lpwstr>
  </property>
  <property fmtid="{D5CDD505-2E9C-101B-9397-08002B2CF9AE}" pid="3" name="MSIP_Label_9811530c-902c-4b75-8616-d6c82cd1332a_SetDate">
    <vt:lpwstr>2021-09-08T14:12:37Z</vt:lpwstr>
  </property>
  <property fmtid="{D5CDD505-2E9C-101B-9397-08002B2CF9AE}" pid="4" name="MSIP_Label_9811530c-902c-4b75-8616-d6c82cd1332a_Method">
    <vt:lpwstr>Standard</vt:lpwstr>
  </property>
  <property fmtid="{D5CDD505-2E9C-101B-9397-08002B2CF9AE}" pid="5" name="MSIP_Label_9811530c-902c-4b75-8616-d6c82cd1332a_Name">
    <vt:lpwstr>9811530c-902c-4b75-8616-d6c82cd1332a</vt:lpwstr>
  </property>
  <property fmtid="{D5CDD505-2E9C-101B-9397-08002B2CF9AE}" pid="6" name="MSIP_Label_9811530c-902c-4b75-8616-d6c82cd1332a_SiteId">
    <vt:lpwstr>bf86fbdb-f8c2-440e-923c-05a60dc2bc9b</vt:lpwstr>
  </property>
  <property fmtid="{D5CDD505-2E9C-101B-9397-08002B2CF9AE}" pid="7" name="MSIP_Label_9811530c-902c-4b75-8616-d6c82cd1332a_ActionId">
    <vt:lpwstr>e9f71ad1-d2e1-40e2-8751-ebe6e0fdbbc0</vt:lpwstr>
  </property>
  <property fmtid="{D5CDD505-2E9C-101B-9397-08002B2CF9AE}" pid="8" name="MSIP_Label_9811530c-902c-4b75-8616-d6c82cd1332a_ContentBits">
    <vt:lpwstr>0</vt:lpwstr>
  </property>
  <property fmtid="{D5CDD505-2E9C-101B-9397-08002B2CF9AE}" pid="9" name="ContentTypeId">
    <vt:lpwstr>0x010100B55D2836E32A2045AA1DF5E1CF9BE319</vt:lpwstr>
  </property>
</Properties>
</file>