
<file path=[Content_Types].xml><?xml version="1.0" encoding="utf-8"?>
<Types xmlns="http://schemas.openxmlformats.org/package/2006/content-types">
  <Default ContentType="image/jpeg" Extension="jpg"/>
  <Default ContentType="application/vnd.openxmlformats-officedocument.spreadsheetml.sheet" Extension="xlsx"/>
  <Default ContentType="application/xml" Extension="xml"/>
  <Default ContentType="image/png" Extension="png"/>
  <Default ContentType="application/vnd.openxmlformats-package.relationships+xml" Extension="rels"/>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package.core-properties+xml" PartName="/docProps/core.xml"/>
  <Override ContentType="application/vnd.openxmlformats-officedocument.presentationml.presentation.main+xml" PartName="/ppt/presentation.xml"/>
  <Override ContentType="application/vnd.ms-office.chartcolorstyle+xml" PartName="/ppt/charts/colors1.xml"/>
  <Override ContentType="application/vnd.openxmlformats-officedocument.theme+xml" PartName="/ppt/theme/theme1.xml"/>
  <Override ContentType="application/vnd.openxmlformats-officedocument.theme+xml" PartName="/ppt/theme/theme2.xml"/>
  <Override ContentType="application/vnd.openxmlformats-officedocument.drawingml.chart+xml" PartName="/ppt/charts/chart1.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ms-office.chartstyle+xml" PartName="/ppt/charts/style1.xml"/>
  <Override ContentType="application/vnd.openxmlformats-officedocument.presentationml.presProps+xml" PartName="/ppt/pres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9" roundtripDataSignature="AMtx7mjUBVZeHrH5yyUXxHBJo5cmXRm+9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Tabelle1!$B$1</c:f>
              <c:strCache>
                <c:ptCount val="1"/>
                <c:pt idx="0">
                  <c:v>Spalte1</c:v>
                </c:pt>
              </c:strCache>
            </c:strRef>
          </c:tx>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de-DE"/>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Tabelle1!$A$2:$A$4</c:f>
              <c:strCache>
                <c:ptCount val="3"/>
                <c:pt idx="0">
                  <c:v>Vor dem arbeitsfähigem Alter 0-14 Jahre</c:v>
                </c:pt>
                <c:pt idx="1">
                  <c:v>Arbeitsalter</c:v>
                </c:pt>
                <c:pt idx="2">
                  <c:v>nach der Pensionierung 65+</c:v>
                </c:pt>
              </c:strCache>
            </c:strRef>
          </c:cat>
          <c:val>
            <c:numRef>
              <c:f>Tabelle1!$B$2:$B$4</c:f>
              <c:numCache>
                <c:formatCode>General</c:formatCode>
                <c:ptCount val="3"/>
                <c:pt idx="0">
                  <c:v>21.85</c:v>
                </c:pt>
                <c:pt idx="1">
                  <c:v>43</c:v>
                </c:pt>
                <c:pt idx="2">
                  <c:v>34.979999999999997</c:v>
                </c:pt>
              </c:numCache>
            </c:numRef>
          </c:val>
          <c:extLst>
            <c:ext xmlns:c16="http://schemas.microsoft.com/office/drawing/2014/chart" uri="{C3380CC4-5D6E-409C-BE32-E72D297353CC}">
              <c16:uniqueId val="{00000000-5E80-4AD0-8701-B82A683E2E78}"/>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pt-PT"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8" name="Google Shape;5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5" name="Google Shape;6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3142720944_0_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4" name="Google Shape;74;g13142720944_0_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g11cf7d01ddf_0_58"/>
          <p:cNvSpPr txBox="1"/>
          <p:nvPr>
            <p:ph type="ctrTitle"/>
          </p:nvPr>
        </p:nvSpPr>
        <p:spPr>
          <a:xfrm>
            <a:off x="415611" y="992767"/>
            <a:ext cx="11360700" cy="2736900"/>
          </a:xfrm>
          <a:prstGeom prst="rect">
            <a:avLst/>
          </a:prstGeom>
          <a:noFill/>
          <a:ln>
            <a:noFill/>
          </a:ln>
        </p:spPr>
        <p:txBody>
          <a:bodyPr anchorCtr="0" anchor="b" bIns="121900" lIns="121900" spcFirstLastPara="1" rIns="121900" wrap="square" tIns="121900">
            <a:normAutofit/>
          </a:bodyPr>
          <a:lstStyle>
            <a:lvl1pPr lvl="0" algn="ctr">
              <a:lnSpc>
                <a:spcPct val="100000"/>
              </a:lnSpc>
              <a:spcBef>
                <a:spcPts val="0"/>
              </a:spcBef>
              <a:spcAft>
                <a:spcPts val="0"/>
              </a:spcAft>
              <a:buSzPts val="6900"/>
              <a:buNone/>
              <a:defRPr sz="6900"/>
            </a:lvl1pPr>
            <a:lvl2pPr lvl="1" algn="ctr">
              <a:lnSpc>
                <a:spcPct val="100000"/>
              </a:lnSpc>
              <a:spcBef>
                <a:spcPts val="0"/>
              </a:spcBef>
              <a:spcAft>
                <a:spcPts val="0"/>
              </a:spcAft>
              <a:buSzPts val="6900"/>
              <a:buNone/>
              <a:defRPr sz="6900"/>
            </a:lvl2pPr>
            <a:lvl3pPr lvl="2" algn="ctr">
              <a:lnSpc>
                <a:spcPct val="100000"/>
              </a:lnSpc>
              <a:spcBef>
                <a:spcPts val="0"/>
              </a:spcBef>
              <a:spcAft>
                <a:spcPts val="0"/>
              </a:spcAft>
              <a:buSzPts val="6900"/>
              <a:buNone/>
              <a:defRPr sz="6900"/>
            </a:lvl3pPr>
            <a:lvl4pPr lvl="3" algn="ctr">
              <a:lnSpc>
                <a:spcPct val="100000"/>
              </a:lnSpc>
              <a:spcBef>
                <a:spcPts val="0"/>
              </a:spcBef>
              <a:spcAft>
                <a:spcPts val="0"/>
              </a:spcAft>
              <a:buSzPts val="6900"/>
              <a:buNone/>
              <a:defRPr sz="6900"/>
            </a:lvl4pPr>
            <a:lvl5pPr lvl="4" algn="ctr">
              <a:lnSpc>
                <a:spcPct val="100000"/>
              </a:lnSpc>
              <a:spcBef>
                <a:spcPts val="0"/>
              </a:spcBef>
              <a:spcAft>
                <a:spcPts val="0"/>
              </a:spcAft>
              <a:buSzPts val="6900"/>
              <a:buNone/>
              <a:defRPr sz="6900"/>
            </a:lvl5pPr>
            <a:lvl6pPr lvl="5" algn="ctr">
              <a:lnSpc>
                <a:spcPct val="100000"/>
              </a:lnSpc>
              <a:spcBef>
                <a:spcPts val="0"/>
              </a:spcBef>
              <a:spcAft>
                <a:spcPts val="0"/>
              </a:spcAft>
              <a:buSzPts val="6900"/>
              <a:buNone/>
              <a:defRPr sz="6900"/>
            </a:lvl6pPr>
            <a:lvl7pPr lvl="6" algn="ctr">
              <a:lnSpc>
                <a:spcPct val="100000"/>
              </a:lnSpc>
              <a:spcBef>
                <a:spcPts val="0"/>
              </a:spcBef>
              <a:spcAft>
                <a:spcPts val="0"/>
              </a:spcAft>
              <a:buSzPts val="6900"/>
              <a:buNone/>
              <a:defRPr sz="6900"/>
            </a:lvl7pPr>
            <a:lvl8pPr lvl="7" algn="ctr">
              <a:lnSpc>
                <a:spcPct val="100000"/>
              </a:lnSpc>
              <a:spcBef>
                <a:spcPts val="0"/>
              </a:spcBef>
              <a:spcAft>
                <a:spcPts val="0"/>
              </a:spcAft>
              <a:buSzPts val="6900"/>
              <a:buNone/>
              <a:defRPr sz="6900"/>
            </a:lvl8pPr>
            <a:lvl9pPr lvl="8" algn="ctr">
              <a:lnSpc>
                <a:spcPct val="100000"/>
              </a:lnSpc>
              <a:spcBef>
                <a:spcPts val="0"/>
              </a:spcBef>
              <a:spcAft>
                <a:spcPts val="0"/>
              </a:spcAft>
              <a:buSzPts val="6900"/>
              <a:buNone/>
              <a:defRPr sz="6900"/>
            </a:lvl9pPr>
          </a:lstStyle>
          <a:p/>
        </p:txBody>
      </p:sp>
      <p:sp>
        <p:nvSpPr>
          <p:cNvPr id="15" name="Google Shape;15;g11cf7d01ddf_0_58"/>
          <p:cNvSpPr txBox="1"/>
          <p:nvPr>
            <p:ph idx="1" type="subTitle"/>
          </p:nvPr>
        </p:nvSpPr>
        <p:spPr>
          <a:xfrm>
            <a:off x="415600" y="3778833"/>
            <a:ext cx="11360700" cy="1056900"/>
          </a:xfrm>
          <a:prstGeom prst="rect">
            <a:avLst/>
          </a:prstGeom>
          <a:noFill/>
          <a:ln>
            <a:noFill/>
          </a:ln>
        </p:spPr>
        <p:txBody>
          <a:bodyPr anchorCtr="0" anchor="t" bIns="121900" lIns="121900" spcFirstLastPara="1" rIns="121900" wrap="square" tIns="121900">
            <a:norm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p:txBody>
      </p:sp>
      <p:sp>
        <p:nvSpPr>
          <p:cNvPr id="16" name="Google Shape;16;g11cf7d01ddf_0_58"/>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7" name="Shape 47"/>
        <p:cNvGrpSpPr/>
        <p:nvPr/>
      </p:nvGrpSpPr>
      <p:grpSpPr>
        <a:xfrm>
          <a:off x="0" y="0"/>
          <a:ext cx="0" cy="0"/>
          <a:chOff x="0" y="0"/>
          <a:chExt cx="0" cy="0"/>
        </a:xfrm>
      </p:grpSpPr>
      <p:sp>
        <p:nvSpPr>
          <p:cNvPr id="48" name="Google Shape;48;g11cf7d01ddf_0_90"/>
          <p:cNvSpPr txBox="1"/>
          <p:nvPr>
            <p:ph idx="1" type="body"/>
          </p:nvPr>
        </p:nvSpPr>
        <p:spPr>
          <a:xfrm>
            <a:off x="415600" y="5640767"/>
            <a:ext cx="7998300" cy="806700"/>
          </a:xfrm>
          <a:prstGeom prst="rect">
            <a:avLst/>
          </a:prstGeom>
          <a:noFill/>
          <a:ln>
            <a:noFill/>
          </a:ln>
        </p:spPr>
        <p:txBody>
          <a:bodyPr anchorCtr="0" anchor="ctr" bIns="121900" lIns="121900" spcFirstLastPara="1" rIns="121900" wrap="square" tIns="121900">
            <a:normAutofit/>
          </a:bodyPr>
          <a:lstStyle>
            <a:lvl1pPr indent="-228600" lvl="0" marL="457200" algn="l">
              <a:lnSpc>
                <a:spcPct val="100000"/>
              </a:lnSpc>
              <a:spcBef>
                <a:spcPts val="0"/>
              </a:spcBef>
              <a:spcAft>
                <a:spcPts val="0"/>
              </a:spcAft>
              <a:buSzPts val="2400"/>
              <a:buNone/>
              <a:defRPr/>
            </a:lvl1pPr>
          </a:lstStyle>
          <a:p/>
        </p:txBody>
      </p:sp>
      <p:sp>
        <p:nvSpPr>
          <p:cNvPr id="49" name="Google Shape;49;g11cf7d01ddf_0_90"/>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0" name="Shape 50"/>
        <p:cNvGrpSpPr/>
        <p:nvPr/>
      </p:nvGrpSpPr>
      <p:grpSpPr>
        <a:xfrm>
          <a:off x="0" y="0"/>
          <a:ext cx="0" cy="0"/>
          <a:chOff x="0" y="0"/>
          <a:chExt cx="0" cy="0"/>
        </a:xfrm>
      </p:grpSpPr>
      <p:sp>
        <p:nvSpPr>
          <p:cNvPr id="51" name="Google Shape;51;g11cf7d01ddf_0_93"/>
          <p:cNvSpPr txBox="1"/>
          <p:nvPr>
            <p:ph hasCustomPrompt="1" type="title"/>
          </p:nvPr>
        </p:nvSpPr>
        <p:spPr>
          <a:xfrm>
            <a:off x="415600" y="1474833"/>
            <a:ext cx="11360700" cy="2618100"/>
          </a:xfrm>
          <a:prstGeom prst="rect">
            <a:avLst/>
          </a:prstGeom>
          <a:noFill/>
          <a:ln>
            <a:noFill/>
          </a:ln>
        </p:spPr>
        <p:txBody>
          <a:bodyPr anchorCtr="0" anchor="b" bIns="121900" lIns="121900" spcFirstLastPara="1" rIns="121900" wrap="square" tIns="121900">
            <a:normAutofit/>
          </a:bodyPr>
          <a:lstStyle>
            <a:lvl1pPr lvl="0" algn="ctr">
              <a:lnSpc>
                <a:spcPct val="100000"/>
              </a:lnSpc>
              <a:spcBef>
                <a:spcPts val="0"/>
              </a:spcBef>
              <a:spcAft>
                <a:spcPts val="0"/>
              </a:spcAft>
              <a:buSzPts val="16000"/>
              <a:buNone/>
              <a:defRPr sz="16000"/>
            </a:lvl1pPr>
            <a:lvl2pPr lvl="1" algn="ctr">
              <a:lnSpc>
                <a:spcPct val="100000"/>
              </a:lnSpc>
              <a:spcBef>
                <a:spcPts val="0"/>
              </a:spcBef>
              <a:spcAft>
                <a:spcPts val="0"/>
              </a:spcAft>
              <a:buSzPts val="16000"/>
              <a:buNone/>
              <a:defRPr sz="16000"/>
            </a:lvl2pPr>
            <a:lvl3pPr lvl="2" algn="ctr">
              <a:lnSpc>
                <a:spcPct val="100000"/>
              </a:lnSpc>
              <a:spcBef>
                <a:spcPts val="0"/>
              </a:spcBef>
              <a:spcAft>
                <a:spcPts val="0"/>
              </a:spcAft>
              <a:buSzPts val="16000"/>
              <a:buNone/>
              <a:defRPr sz="16000"/>
            </a:lvl3pPr>
            <a:lvl4pPr lvl="3" algn="ctr">
              <a:lnSpc>
                <a:spcPct val="100000"/>
              </a:lnSpc>
              <a:spcBef>
                <a:spcPts val="0"/>
              </a:spcBef>
              <a:spcAft>
                <a:spcPts val="0"/>
              </a:spcAft>
              <a:buSzPts val="16000"/>
              <a:buNone/>
              <a:defRPr sz="16000"/>
            </a:lvl4pPr>
            <a:lvl5pPr lvl="4" algn="ctr">
              <a:lnSpc>
                <a:spcPct val="100000"/>
              </a:lnSpc>
              <a:spcBef>
                <a:spcPts val="0"/>
              </a:spcBef>
              <a:spcAft>
                <a:spcPts val="0"/>
              </a:spcAft>
              <a:buSzPts val="16000"/>
              <a:buNone/>
              <a:defRPr sz="16000"/>
            </a:lvl5pPr>
            <a:lvl6pPr lvl="5" algn="ctr">
              <a:lnSpc>
                <a:spcPct val="100000"/>
              </a:lnSpc>
              <a:spcBef>
                <a:spcPts val="0"/>
              </a:spcBef>
              <a:spcAft>
                <a:spcPts val="0"/>
              </a:spcAft>
              <a:buSzPts val="16000"/>
              <a:buNone/>
              <a:defRPr sz="16000"/>
            </a:lvl6pPr>
            <a:lvl7pPr lvl="6" algn="ctr">
              <a:lnSpc>
                <a:spcPct val="100000"/>
              </a:lnSpc>
              <a:spcBef>
                <a:spcPts val="0"/>
              </a:spcBef>
              <a:spcAft>
                <a:spcPts val="0"/>
              </a:spcAft>
              <a:buSzPts val="16000"/>
              <a:buNone/>
              <a:defRPr sz="16000"/>
            </a:lvl7pPr>
            <a:lvl8pPr lvl="7" algn="ctr">
              <a:lnSpc>
                <a:spcPct val="100000"/>
              </a:lnSpc>
              <a:spcBef>
                <a:spcPts val="0"/>
              </a:spcBef>
              <a:spcAft>
                <a:spcPts val="0"/>
              </a:spcAft>
              <a:buSzPts val="16000"/>
              <a:buNone/>
              <a:defRPr sz="16000"/>
            </a:lvl8pPr>
            <a:lvl9pPr lvl="8" algn="ctr">
              <a:lnSpc>
                <a:spcPct val="100000"/>
              </a:lnSpc>
              <a:spcBef>
                <a:spcPts val="0"/>
              </a:spcBef>
              <a:spcAft>
                <a:spcPts val="0"/>
              </a:spcAft>
              <a:buSzPts val="16000"/>
              <a:buNone/>
              <a:defRPr sz="16000"/>
            </a:lvl9pPr>
          </a:lstStyle>
          <a:p>
            <a:r>
              <a:t>xx%</a:t>
            </a:r>
          </a:p>
        </p:txBody>
      </p:sp>
      <p:sp>
        <p:nvSpPr>
          <p:cNvPr id="52" name="Google Shape;52;g11cf7d01ddf_0_93"/>
          <p:cNvSpPr txBox="1"/>
          <p:nvPr>
            <p:ph idx="1" type="body"/>
          </p:nvPr>
        </p:nvSpPr>
        <p:spPr>
          <a:xfrm>
            <a:off x="415600" y="4202967"/>
            <a:ext cx="11360700" cy="1734300"/>
          </a:xfrm>
          <a:prstGeom prst="rect">
            <a:avLst/>
          </a:prstGeom>
          <a:noFill/>
          <a:ln>
            <a:noFill/>
          </a:ln>
        </p:spPr>
        <p:txBody>
          <a:bodyPr anchorCtr="0" anchor="t" bIns="121900" lIns="121900" spcFirstLastPara="1" rIns="121900" wrap="square" tIns="121900">
            <a:normAutofit/>
          </a:bodyPr>
          <a:lstStyle>
            <a:lvl1pPr indent="-381000" lvl="0" marL="457200" algn="ctr">
              <a:lnSpc>
                <a:spcPct val="115000"/>
              </a:lnSpc>
              <a:spcBef>
                <a:spcPts val="0"/>
              </a:spcBef>
              <a:spcAft>
                <a:spcPts val="0"/>
              </a:spcAft>
              <a:buSzPts val="2400"/>
              <a:buChar char="●"/>
              <a:defRPr/>
            </a:lvl1pPr>
            <a:lvl2pPr indent="-349250" lvl="1" marL="914400" algn="ctr">
              <a:lnSpc>
                <a:spcPct val="115000"/>
              </a:lnSpc>
              <a:spcBef>
                <a:spcPts val="0"/>
              </a:spcBef>
              <a:spcAft>
                <a:spcPts val="0"/>
              </a:spcAft>
              <a:buSzPts val="1900"/>
              <a:buChar char="○"/>
              <a:defRPr/>
            </a:lvl2pPr>
            <a:lvl3pPr indent="-349250" lvl="2" marL="1371600" algn="ctr">
              <a:lnSpc>
                <a:spcPct val="115000"/>
              </a:lnSpc>
              <a:spcBef>
                <a:spcPts val="0"/>
              </a:spcBef>
              <a:spcAft>
                <a:spcPts val="0"/>
              </a:spcAft>
              <a:buSzPts val="1900"/>
              <a:buChar char="■"/>
              <a:defRPr/>
            </a:lvl3pPr>
            <a:lvl4pPr indent="-349250" lvl="3" marL="1828800" algn="ctr">
              <a:lnSpc>
                <a:spcPct val="115000"/>
              </a:lnSpc>
              <a:spcBef>
                <a:spcPts val="0"/>
              </a:spcBef>
              <a:spcAft>
                <a:spcPts val="0"/>
              </a:spcAft>
              <a:buSzPts val="1900"/>
              <a:buChar char="●"/>
              <a:defRPr/>
            </a:lvl4pPr>
            <a:lvl5pPr indent="-349250" lvl="4" marL="2286000" algn="ctr">
              <a:lnSpc>
                <a:spcPct val="115000"/>
              </a:lnSpc>
              <a:spcBef>
                <a:spcPts val="0"/>
              </a:spcBef>
              <a:spcAft>
                <a:spcPts val="0"/>
              </a:spcAft>
              <a:buSzPts val="1900"/>
              <a:buChar char="○"/>
              <a:defRPr/>
            </a:lvl5pPr>
            <a:lvl6pPr indent="-349250" lvl="5" marL="2743200" algn="ctr">
              <a:lnSpc>
                <a:spcPct val="115000"/>
              </a:lnSpc>
              <a:spcBef>
                <a:spcPts val="0"/>
              </a:spcBef>
              <a:spcAft>
                <a:spcPts val="0"/>
              </a:spcAft>
              <a:buSzPts val="1900"/>
              <a:buChar char="■"/>
              <a:defRPr/>
            </a:lvl6pPr>
            <a:lvl7pPr indent="-349250" lvl="6" marL="3200400" algn="ctr">
              <a:lnSpc>
                <a:spcPct val="115000"/>
              </a:lnSpc>
              <a:spcBef>
                <a:spcPts val="0"/>
              </a:spcBef>
              <a:spcAft>
                <a:spcPts val="0"/>
              </a:spcAft>
              <a:buSzPts val="1900"/>
              <a:buChar char="●"/>
              <a:defRPr/>
            </a:lvl7pPr>
            <a:lvl8pPr indent="-349250" lvl="7" marL="3657600" algn="ctr">
              <a:lnSpc>
                <a:spcPct val="115000"/>
              </a:lnSpc>
              <a:spcBef>
                <a:spcPts val="0"/>
              </a:spcBef>
              <a:spcAft>
                <a:spcPts val="0"/>
              </a:spcAft>
              <a:buSzPts val="1900"/>
              <a:buChar char="○"/>
              <a:defRPr/>
            </a:lvl8pPr>
            <a:lvl9pPr indent="-349250" lvl="8" marL="4114800" algn="ctr">
              <a:lnSpc>
                <a:spcPct val="115000"/>
              </a:lnSpc>
              <a:spcBef>
                <a:spcPts val="0"/>
              </a:spcBef>
              <a:spcAft>
                <a:spcPts val="0"/>
              </a:spcAft>
              <a:buSzPts val="1900"/>
              <a:buChar char="■"/>
              <a:defRPr/>
            </a:lvl9pPr>
          </a:lstStyle>
          <a:p/>
        </p:txBody>
      </p:sp>
      <p:sp>
        <p:nvSpPr>
          <p:cNvPr id="53" name="Google Shape;53;g11cf7d01ddf_0_93"/>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Esquema Personalizado">
  <p:cSld name="1_Esquema Personalizado">
    <p:spTree>
      <p:nvGrpSpPr>
        <p:cNvPr id="54" name="Shape 54"/>
        <p:cNvGrpSpPr/>
        <p:nvPr/>
      </p:nvGrpSpPr>
      <p:grpSpPr>
        <a:xfrm>
          <a:off x="0" y="0"/>
          <a:ext cx="0" cy="0"/>
          <a:chOff x="0" y="0"/>
          <a:chExt cx="0" cy="0"/>
        </a:xfrm>
      </p:grpSpPr>
      <p:pic>
        <p:nvPicPr>
          <p:cNvPr descr="Uma imagem com pessoa, mulher, interior&#10;&#10;Descrição gerada automaticamente" id="55" name="Google Shape;55;g11cf7d01ddf_0_99"/>
          <p:cNvPicPr preferRelativeResize="0"/>
          <p:nvPr/>
        </p:nvPicPr>
        <p:blipFill rotWithShape="1">
          <a:blip r:embed="rId2">
            <a:alphaModFix/>
          </a:blip>
          <a:srcRect b="0" l="0" r="0" t="0"/>
          <a:stretch/>
        </p:blipFill>
        <p:spPr>
          <a:xfrm>
            <a:off x="1015" y="0"/>
            <a:ext cx="12189972" cy="685800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7" name="Shape 17"/>
        <p:cNvGrpSpPr/>
        <p:nvPr/>
      </p:nvGrpSpPr>
      <p:grpSpPr>
        <a:xfrm>
          <a:off x="0" y="0"/>
          <a:ext cx="0" cy="0"/>
          <a:chOff x="0" y="0"/>
          <a:chExt cx="0" cy="0"/>
        </a:xfrm>
      </p:grpSpPr>
      <p:sp>
        <p:nvSpPr>
          <p:cNvPr id="18" name="Google Shape;18;g11cf7d01ddf_0_97"/>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sp>
        <p:nvSpPr>
          <p:cNvPr id="20" name="Google Shape;20;g11cf7d01ddf_0_62"/>
          <p:cNvSpPr txBox="1"/>
          <p:nvPr>
            <p:ph type="title"/>
          </p:nvPr>
        </p:nvSpPr>
        <p:spPr>
          <a:xfrm>
            <a:off x="415600" y="2867800"/>
            <a:ext cx="11360700" cy="1122300"/>
          </a:xfrm>
          <a:prstGeom prst="rect">
            <a:avLst/>
          </a:prstGeom>
          <a:noFill/>
          <a:ln>
            <a:noFill/>
          </a:ln>
        </p:spPr>
        <p:txBody>
          <a:bodyPr anchorCtr="0" anchor="ctr" bIns="121900" lIns="121900" spcFirstLastPara="1" rIns="121900" wrap="square" tIns="121900">
            <a:normAutofit/>
          </a:bodyPr>
          <a:lstStyle>
            <a:lvl1pPr lvl="0" algn="ctr">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p:txBody>
      </p:sp>
      <p:sp>
        <p:nvSpPr>
          <p:cNvPr id="21" name="Google Shape;21;g11cf7d01ddf_0_62"/>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2" name="Shape 22"/>
        <p:cNvGrpSpPr/>
        <p:nvPr/>
      </p:nvGrpSpPr>
      <p:grpSpPr>
        <a:xfrm>
          <a:off x="0" y="0"/>
          <a:ext cx="0" cy="0"/>
          <a:chOff x="0" y="0"/>
          <a:chExt cx="0" cy="0"/>
        </a:xfrm>
      </p:grpSpPr>
      <p:sp>
        <p:nvSpPr>
          <p:cNvPr id="23" name="Google Shape;23;g11cf7d01ddf_0_65"/>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24" name="Google Shape;24;g11cf7d01ddf_0_65"/>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rmAutofit/>
          </a:bodyPr>
          <a:lstStyle>
            <a:lvl1pPr indent="-381000" lvl="0" marL="457200" algn="l">
              <a:lnSpc>
                <a:spcPct val="115000"/>
              </a:lnSpc>
              <a:spcBef>
                <a:spcPts val="0"/>
              </a:spcBef>
              <a:spcAft>
                <a:spcPts val="0"/>
              </a:spcAft>
              <a:buSzPts val="2400"/>
              <a:buChar char="●"/>
              <a:defRPr/>
            </a:lvl1pPr>
            <a:lvl2pPr indent="-349250" lvl="1" marL="914400" algn="l">
              <a:lnSpc>
                <a:spcPct val="115000"/>
              </a:lnSpc>
              <a:spcBef>
                <a:spcPts val="0"/>
              </a:spcBef>
              <a:spcAft>
                <a:spcPts val="0"/>
              </a:spcAft>
              <a:buSzPts val="1900"/>
              <a:buChar char="○"/>
              <a:defRPr/>
            </a:lvl2pPr>
            <a:lvl3pPr indent="-349250" lvl="2" marL="1371600" algn="l">
              <a:lnSpc>
                <a:spcPct val="115000"/>
              </a:lnSpc>
              <a:spcBef>
                <a:spcPts val="0"/>
              </a:spcBef>
              <a:spcAft>
                <a:spcPts val="0"/>
              </a:spcAft>
              <a:buSzPts val="1900"/>
              <a:buChar char="■"/>
              <a:defRPr/>
            </a:lvl3pPr>
            <a:lvl4pPr indent="-349250" lvl="3" marL="1828800" algn="l">
              <a:lnSpc>
                <a:spcPct val="115000"/>
              </a:lnSpc>
              <a:spcBef>
                <a:spcPts val="0"/>
              </a:spcBef>
              <a:spcAft>
                <a:spcPts val="0"/>
              </a:spcAft>
              <a:buSzPts val="1900"/>
              <a:buChar char="●"/>
              <a:defRPr/>
            </a:lvl4pPr>
            <a:lvl5pPr indent="-349250" lvl="4" marL="2286000" algn="l">
              <a:lnSpc>
                <a:spcPct val="115000"/>
              </a:lnSpc>
              <a:spcBef>
                <a:spcPts val="0"/>
              </a:spcBef>
              <a:spcAft>
                <a:spcPts val="0"/>
              </a:spcAft>
              <a:buSzPts val="1900"/>
              <a:buChar char="○"/>
              <a:defRPr/>
            </a:lvl5pPr>
            <a:lvl6pPr indent="-349250" lvl="5" marL="2743200" algn="l">
              <a:lnSpc>
                <a:spcPct val="115000"/>
              </a:lnSpc>
              <a:spcBef>
                <a:spcPts val="0"/>
              </a:spcBef>
              <a:spcAft>
                <a:spcPts val="0"/>
              </a:spcAft>
              <a:buSzPts val="1900"/>
              <a:buChar char="■"/>
              <a:defRPr/>
            </a:lvl6pPr>
            <a:lvl7pPr indent="-349250" lvl="6" marL="3200400" algn="l">
              <a:lnSpc>
                <a:spcPct val="115000"/>
              </a:lnSpc>
              <a:spcBef>
                <a:spcPts val="0"/>
              </a:spcBef>
              <a:spcAft>
                <a:spcPts val="0"/>
              </a:spcAft>
              <a:buSzPts val="1900"/>
              <a:buChar char="●"/>
              <a:defRPr/>
            </a:lvl7pPr>
            <a:lvl8pPr indent="-349250" lvl="7" marL="3657600" algn="l">
              <a:lnSpc>
                <a:spcPct val="115000"/>
              </a:lnSpc>
              <a:spcBef>
                <a:spcPts val="0"/>
              </a:spcBef>
              <a:spcAft>
                <a:spcPts val="0"/>
              </a:spcAft>
              <a:buSzPts val="1900"/>
              <a:buChar char="○"/>
              <a:defRPr/>
            </a:lvl8pPr>
            <a:lvl9pPr indent="-349250" lvl="8" marL="4114800" algn="l">
              <a:lnSpc>
                <a:spcPct val="115000"/>
              </a:lnSpc>
              <a:spcBef>
                <a:spcPts val="0"/>
              </a:spcBef>
              <a:spcAft>
                <a:spcPts val="0"/>
              </a:spcAft>
              <a:buSzPts val="1900"/>
              <a:buChar char="■"/>
              <a:defRPr/>
            </a:lvl9pPr>
          </a:lstStyle>
          <a:p/>
        </p:txBody>
      </p:sp>
      <p:sp>
        <p:nvSpPr>
          <p:cNvPr id="25" name="Google Shape;25;g11cf7d01ddf_0_65"/>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6" name="Shape 26"/>
        <p:cNvGrpSpPr/>
        <p:nvPr/>
      </p:nvGrpSpPr>
      <p:grpSpPr>
        <a:xfrm>
          <a:off x="0" y="0"/>
          <a:ext cx="0" cy="0"/>
          <a:chOff x="0" y="0"/>
          <a:chExt cx="0" cy="0"/>
        </a:xfrm>
      </p:grpSpPr>
      <p:sp>
        <p:nvSpPr>
          <p:cNvPr id="27" name="Google Shape;27;g11cf7d01ddf_0_69"/>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28" name="Google Shape;28;g11cf7d01ddf_0_69"/>
          <p:cNvSpPr txBox="1"/>
          <p:nvPr>
            <p:ph idx="1" type="body"/>
          </p:nvPr>
        </p:nvSpPr>
        <p:spPr>
          <a:xfrm>
            <a:off x="415600" y="1536633"/>
            <a:ext cx="5333100" cy="4555200"/>
          </a:xfrm>
          <a:prstGeom prst="rect">
            <a:avLst/>
          </a:prstGeom>
          <a:noFill/>
          <a:ln>
            <a:noFill/>
          </a:ln>
        </p:spPr>
        <p:txBody>
          <a:bodyPr anchorCtr="0" anchor="t" bIns="121900" lIns="121900" spcFirstLastPara="1" rIns="121900" wrap="square" tIns="121900">
            <a:normAutofit/>
          </a:bodyPr>
          <a:lstStyle>
            <a:lvl1pPr indent="-349250" lvl="0" marL="457200" algn="l">
              <a:lnSpc>
                <a:spcPct val="115000"/>
              </a:lnSpc>
              <a:spcBef>
                <a:spcPts val="0"/>
              </a:spcBef>
              <a:spcAft>
                <a:spcPts val="0"/>
              </a:spcAft>
              <a:buSzPts val="1900"/>
              <a:buChar char="●"/>
              <a:defRPr sz="1900"/>
            </a:lvl1pPr>
            <a:lvl2pPr indent="-330200" lvl="1" marL="914400" algn="l">
              <a:lnSpc>
                <a:spcPct val="115000"/>
              </a:lnSpc>
              <a:spcBef>
                <a:spcPts val="0"/>
              </a:spcBef>
              <a:spcAft>
                <a:spcPts val="0"/>
              </a:spcAft>
              <a:buSzPts val="1600"/>
              <a:buChar char="○"/>
              <a:defRPr sz="1600"/>
            </a:lvl2pPr>
            <a:lvl3pPr indent="-330200" lvl="2" marL="1371600" algn="l">
              <a:lnSpc>
                <a:spcPct val="115000"/>
              </a:lnSpc>
              <a:spcBef>
                <a:spcPts val="0"/>
              </a:spcBef>
              <a:spcAft>
                <a:spcPts val="0"/>
              </a:spcAft>
              <a:buSzPts val="1600"/>
              <a:buChar char="■"/>
              <a:defRPr sz="1600"/>
            </a:lvl3pPr>
            <a:lvl4pPr indent="-330200" lvl="3" marL="1828800" algn="l">
              <a:lnSpc>
                <a:spcPct val="115000"/>
              </a:lnSpc>
              <a:spcBef>
                <a:spcPts val="0"/>
              </a:spcBef>
              <a:spcAft>
                <a:spcPts val="0"/>
              </a:spcAft>
              <a:buSzPts val="1600"/>
              <a:buChar char="●"/>
              <a:defRPr sz="1600"/>
            </a:lvl4pPr>
            <a:lvl5pPr indent="-330200" lvl="4" marL="2286000" algn="l">
              <a:lnSpc>
                <a:spcPct val="115000"/>
              </a:lnSpc>
              <a:spcBef>
                <a:spcPts val="0"/>
              </a:spcBef>
              <a:spcAft>
                <a:spcPts val="0"/>
              </a:spcAft>
              <a:buSzPts val="1600"/>
              <a:buChar char="○"/>
              <a:defRPr sz="1600"/>
            </a:lvl5pPr>
            <a:lvl6pPr indent="-330200" lvl="5" marL="2743200" algn="l">
              <a:lnSpc>
                <a:spcPct val="115000"/>
              </a:lnSpc>
              <a:spcBef>
                <a:spcPts val="0"/>
              </a:spcBef>
              <a:spcAft>
                <a:spcPts val="0"/>
              </a:spcAft>
              <a:buSzPts val="1600"/>
              <a:buChar char="■"/>
              <a:defRPr sz="1600"/>
            </a:lvl6pPr>
            <a:lvl7pPr indent="-330200" lvl="6" marL="3200400" algn="l">
              <a:lnSpc>
                <a:spcPct val="115000"/>
              </a:lnSpc>
              <a:spcBef>
                <a:spcPts val="0"/>
              </a:spcBef>
              <a:spcAft>
                <a:spcPts val="0"/>
              </a:spcAft>
              <a:buSzPts val="1600"/>
              <a:buChar char="●"/>
              <a:defRPr sz="1600"/>
            </a:lvl7pPr>
            <a:lvl8pPr indent="-330200" lvl="7" marL="3657600" algn="l">
              <a:lnSpc>
                <a:spcPct val="115000"/>
              </a:lnSpc>
              <a:spcBef>
                <a:spcPts val="0"/>
              </a:spcBef>
              <a:spcAft>
                <a:spcPts val="0"/>
              </a:spcAft>
              <a:buSzPts val="1600"/>
              <a:buChar char="○"/>
              <a:defRPr sz="1600"/>
            </a:lvl8pPr>
            <a:lvl9pPr indent="-330200" lvl="8" marL="4114800" algn="l">
              <a:lnSpc>
                <a:spcPct val="115000"/>
              </a:lnSpc>
              <a:spcBef>
                <a:spcPts val="0"/>
              </a:spcBef>
              <a:spcAft>
                <a:spcPts val="0"/>
              </a:spcAft>
              <a:buSzPts val="1600"/>
              <a:buChar char="■"/>
              <a:defRPr sz="1600"/>
            </a:lvl9pPr>
          </a:lstStyle>
          <a:p/>
        </p:txBody>
      </p:sp>
      <p:sp>
        <p:nvSpPr>
          <p:cNvPr id="29" name="Google Shape;29;g11cf7d01ddf_0_69"/>
          <p:cNvSpPr txBox="1"/>
          <p:nvPr>
            <p:ph idx="2" type="body"/>
          </p:nvPr>
        </p:nvSpPr>
        <p:spPr>
          <a:xfrm>
            <a:off x="6443200" y="1536633"/>
            <a:ext cx="5333100" cy="4555200"/>
          </a:xfrm>
          <a:prstGeom prst="rect">
            <a:avLst/>
          </a:prstGeom>
          <a:noFill/>
          <a:ln>
            <a:noFill/>
          </a:ln>
        </p:spPr>
        <p:txBody>
          <a:bodyPr anchorCtr="0" anchor="t" bIns="121900" lIns="121900" spcFirstLastPara="1" rIns="121900" wrap="square" tIns="121900">
            <a:normAutofit/>
          </a:bodyPr>
          <a:lstStyle>
            <a:lvl1pPr indent="-349250" lvl="0" marL="457200" algn="l">
              <a:lnSpc>
                <a:spcPct val="115000"/>
              </a:lnSpc>
              <a:spcBef>
                <a:spcPts val="0"/>
              </a:spcBef>
              <a:spcAft>
                <a:spcPts val="0"/>
              </a:spcAft>
              <a:buSzPts val="1900"/>
              <a:buChar char="●"/>
              <a:defRPr sz="1900"/>
            </a:lvl1pPr>
            <a:lvl2pPr indent="-330200" lvl="1" marL="914400" algn="l">
              <a:lnSpc>
                <a:spcPct val="115000"/>
              </a:lnSpc>
              <a:spcBef>
                <a:spcPts val="0"/>
              </a:spcBef>
              <a:spcAft>
                <a:spcPts val="0"/>
              </a:spcAft>
              <a:buSzPts val="1600"/>
              <a:buChar char="○"/>
              <a:defRPr sz="1600"/>
            </a:lvl2pPr>
            <a:lvl3pPr indent="-330200" lvl="2" marL="1371600" algn="l">
              <a:lnSpc>
                <a:spcPct val="115000"/>
              </a:lnSpc>
              <a:spcBef>
                <a:spcPts val="0"/>
              </a:spcBef>
              <a:spcAft>
                <a:spcPts val="0"/>
              </a:spcAft>
              <a:buSzPts val="1600"/>
              <a:buChar char="■"/>
              <a:defRPr sz="1600"/>
            </a:lvl3pPr>
            <a:lvl4pPr indent="-330200" lvl="3" marL="1828800" algn="l">
              <a:lnSpc>
                <a:spcPct val="115000"/>
              </a:lnSpc>
              <a:spcBef>
                <a:spcPts val="0"/>
              </a:spcBef>
              <a:spcAft>
                <a:spcPts val="0"/>
              </a:spcAft>
              <a:buSzPts val="1600"/>
              <a:buChar char="●"/>
              <a:defRPr sz="1600"/>
            </a:lvl4pPr>
            <a:lvl5pPr indent="-330200" lvl="4" marL="2286000" algn="l">
              <a:lnSpc>
                <a:spcPct val="115000"/>
              </a:lnSpc>
              <a:spcBef>
                <a:spcPts val="0"/>
              </a:spcBef>
              <a:spcAft>
                <a:spcPts val="0"/>
              </a:spcAft>
              <a:buSzPts val="1600"/>
              <a:buChar char="○"/>
              <a:defRPr sz="1600"/>
            </a:lvl5pPr>
            <a:lvl6pPr indent="-330200" lvl="5" marL="2743200" algn="l">
              <a:lnSpc>
                <a:spcPct val="115000"/>
              </a:lnSpc>
              <a:spcBef>
                <a:spcPts val="0"/>
              </a:spcBef>
              <a:spcAft>
                <a:spcPts val="0"/>
              </a:spcAft>
              <a:buSzPts val="1600"/>
              <a:buChar char="■"/>
              <a:defRPr sz="1600"/>
            </a:lvl6pPr>
            <a:lvl7pPr indent="-330200" lvl="6" marL="3200400" algn="l">
              <a:lnSpc>
                <a:spcPct val="115000"/>
              </a:lnSpc>
              <a:spcBef>
                <a:spcPts val="0"/>
              </a:spcBef>
              <a:spcAft>
                <a:spcPts val="0"/>
              </a:spcAft>
              <a:buSzPts val="1600"/>
              <a:buChar char="●"/>
              <a:defRPr sz="1600"/>
            </a:lvl7pPr>
            <a:lvl8pPr indent="-330200" lvl="7" marL="3657600" algn="l">
              <a:lnSpc>
                <a:spcPct val="115000"/>
              </a:lnSpc>
              <a:spcBef>
                <a:spcPts val="0"/>
              </a:spcBef>
              <a:spcAft>
                <a:spcPts val="0"/>
              </a:spcAft>
              <a:buSzPts val="1600"/>
              <a:buChar char="○"/>
              <a:defRPr sz="1600"/>
            </a:lvl8pPr>
            <a:lvl9pPr indent="-330200" lvl="8" marL="4114800" algn="l">
              <a:lnSpc>
                <a:spcPct val="115000"/>
              </a:lnSpc>
              <a:spcBef>
                <a:spcPts val="0"/>
              </a:spcBef>
              <a:spcAft>
                <a:spcPts val="0"/>
              </a:spcAft>
              <a:buSzPts val="1600"/>
              <a:buChar char="■"/>
              <a:defRPr sz="1600"/>
            </a:lvl9pPr>
          </a:lstStyle>
          <a:p/>
        </p:txBody>
      </p:sp>
      <p:sp>
        <p:nvSpPr>
          <p:cNvPr id="30" name="Google Shape;30;g11cf7d01ddf_0_69"/>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g11cf7d01ddf_0_74"/>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33" name="Google Shape;33;g11cf7d01ddf_0_74"/>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sp>
        <p:nvSpPr>
          <p:cNvPr id="35" name="Google Shape;35;g11cf7d01ddf_0_77"/>
          <p:cNvSpPr txBox="1"/>
          <p:nvPr>
            <p:ph type="title"/>
          </p:nvPr>
        </p:nvSpPr>
        <p:spPr>
          <a:xfrm>
            <a:off x="415600" y="740800"/>
            <a:ext cx="3744000" cy="1007700"/>
          </a:xfrm>
          <a:prstGeom prst="rect">
            <a:avLst/>
          </a:prstGeom>
          <a:noFill/>
          <a:ln>
            <a:noFill/>
          </a:ln>
        </p:spPr>
        <p:txBody>
          <a:bodyPr anchorCtr="0" anchor="b" bIns="121900" lIns="121900" spcFirstLastPara="1" rIns="121900" wrap="square" tIns="121900">
            <a:normAutofit/>
          </a:bodyPr>
          <a:lstStyle>
            <a:lvl1pPr lvl="0" algn="l">
              <a:lnSpc>
                <a:spcPct val="100000"/>
              </a:lnSpc>
              <a:spcBef>
                <a:spcPts val="0"/>
              </a:spcBef>
              <a:spcAft>
                <a:spcPts val="0"/>
              </a:spcAft>
              <a:buSzPts val="3200"/>
              <a:buNone/>
              <a:defRPr sz="3200"/>
            </a:lvl1pPr>
            <a:lvl2pPr lvl="1" algn="l">
              <a:lnSpc>
                <a:spcPct val="100000"/>
              </a:lnSpc>
              <a:spcBef>
                <a:spcPts val="0"/>
              </a:spcBef>
              <a:spcAft>
                <a:spcPts val="0"/>
              </a:spcAft>
              <a:buSzPts val="3200"/>
              <a:buNone/>
              <a:defRPr sz="3200"/>
            </a:lvl2pPr>
            <a:lvl3pPr lvl="2" algn="l">
              <a:lnSpc>
                <a:spcPct val="100000"/>
              </a:lnSpc>
              <a:spcBef>
                <a:spcPts val="0"/>
              </a:spcBef>
              <a:spcAft>
                <a:spcPts val="0"/>
              </a:spcAft>
              <a:buSzPts val="3200"/>
              <a:buNone/>
              <a:defRPr sz="3200"/>
            </a:lvl3pPr>
            <a:lvl4pPr lvl="3" algn="l">
              <a:lnSpc>
                <a:spcPct val="100000"/>
              </a:lnSpc>
              <a:spcBef>
                <a:spcPts val="0"/>
              </a:spcBef>
              <a:spcAft>
                <a:spcPts val="0"/>
              </a:spcAft>
              <a:buSzPts val="3200"/>
              <a:buNone/>
              <a:defRPr sz="3200"/>
            </a:lvl4pPr>
            <a:lvl5pPr lvl="4" algn="l">
              <a:lnSpc>
                <a:spcPct val="100000"/>
              </a:lnSpc>
              <a:spcBef>
                <a:spcPts val="0"/>
              </a:spcBef>
              <a:spcAft>
                <a:spcPts val="0"/>
              </a:spcAft>
              <a:buSzPts val="3200"/>
              <a:buNone/>
              <a:defRPr sz="3200"/>
            </a:lvl5pPr>
            <a:lvl6pPr lvl="5" algn="l">
              <a:lnSpc>
                <a:spcPct val="100000"/>
              </a:lnSpc>
              <a:spcBef>
                <a:spcPts val="0"/>
              </a:spcBef>
              <a:spcAft>
                <a:spcPts val="0"/>
              </a:spcAft>
              <a:buSzPts val="3200"/>
              <a:buNone/>
              <a:defRPr sz="3200"/>
            </a:lvl6pPr>
            <a:lvl7pPr lvl="6" algn="l">
              <a:lnSpc>
                <a:spcPct val="100000"/>
              </a:lnSpc>
              <a:spcBef>
                <a:spcPts val="0"/>
              </a:spcBef>
              <a:spcAft>
                <a:spcPts val="0"/>
              </a:spcAft>
              <a:buSzPts val="3200"/>
              <a:buNone/>
              <a:defRPr sz="3200"/>
            </a:lvl7pPr>
            <a:lvl8pPr lvl="7" algn="l">
              <a:lnSpc>
                <a:spcPct val="100000"/>
              </a:lnSpc>
              <a:spcBef>
                <a:spcPts val="0"/>
              </a:spcBef>
              <a:spcAft>
                <a:spcPts val="0"/>
              </a:spcAft>
              <a:buSzPts val="3200"/>
              <a:buNone/>
              <a:defRPr sz="3200"/>
            </a:lvl8pPr>
            <a:lvl9pPr lvl="8" algn="l">
              <a:lnSpc>
                <a:spcPct val="100000"/>
              </a:lnSpc>
              <a:spcBef>
                <a:spcPts val="0"/>
              </a:spcBef>
              <a:spcAft>
                <a:spcPts val="0"/>
              </a:spcAft>
              <a:buSzPts val="3200"/>
              <a:buNone/>
              <a:defRPr sz="3200"/>
            </a:lvl9pPr>
          </a:lstStyle>
          <a:p/>
        </p:txBody>
      </p:sp>
      <p:sp>
        <p:nvSpPr>
          <p:cNvPr id="36" name="Google Shape;36;g11cf7d01ddf_0_77"/>
          <p:cNvSpPr txBox="1"/>
          <p:nvPr>
            <p:ph idx="1" type="body"/>
          </p:nvPr>
        </p:nvSpPr>
        <p:spPr>
          <a:xfrm>
            <a:off x="415600" y="1852800"/>
            <a:ext cx="3744000" cy="4239300"/>
          </a:xfrm>
          <a:prstGeom prst="rect">
            <a:avLst/>
          </a:prstGeom>
          <a:noFill/>
          <a:ln>
            <a:noFill/>
          </a:ln>
        </p:spPr>
        <p:txBody>
          <a:bodyPr anchorCtr="0" anchor="t" bIns="121900" lIns="121900" spcFirstLastPara="1" rIns="121900" wrap="square" tIns="121900">
            <a:normAutofit/>
          </a:bodyPr>
          <a:lstStyle>
            <a:lvl1pPr indent="-330200" lvl="0" marL="457200" algn="l">
              <a:lnSpc>
                <a:spcPct val="115000"/>
              </a:lnSpc>
              <a:spcBef>
                <a:spcPts val="0"/>
              </a:spcBef>
              <a:spcAft>
                <a:spcPts val="0"/>
              </a:spcAft>
              <a:buSzPts val="1600"/>
              <a:buChar char="●"/>
              <a:defRPr sz="1600"/>
            </a:lvl1pPr>
            <a:lvl2pPr indent="-330200" lvl="1" marL="914400" algn="l">
              <a:lnSpc>
                <a:spcPct val="115000"/>
              </a:lnSpc>
              <a:spcBef>
                <a:spcPts val="0"/>
              </a:spcBef>
              <a:spcAft>
                <a:spcPts val="0"/>
              </a:spcAft>
              <a:buSzPts val="1600"/>
              <a:buChar char="○"/>
              <a:defRPr sz="1600"/>
            </a:lvl2pPr>
            <a:lvl3pPr indent="-330200" lvl="2" marL="1371600" algn="l">
              <a:lnSpc>
                <a:spcPct val="115000"/>
              </a:lnSpc>
              <a:spcBef>
                <a:spcPts val="0"/>
              </a:spcBef>
              <a:spcAft>
                <a:spcPts val="0"/>
              </a:spcAft>
              <a:buSzPts val="1600"/>
              <a:buChar char="■"/>
              <a:defRPr sz="1600"/>
            </a:lvl3pPr>
            <a:lvl4pPr indent="-330200" lvl="3" marL="1828800" algn="l">
              <a:lnSpc>
                <a:spcPct val="115000"/>
              </a:lnSpc>
              <a:spcBef>
                <a:spcPts val="0"/>
              </a:spcBef>
              <a:spcAft>
                <a:spcPts val="0"/>
              </a:spcAft>
              <a:buSzPts val="1600"/>
              <a:buChar char="●"/>
              <a:defRPr sz="1600"/>
            </a:lvl4pPr>
            <a:lvl5pPr indent="-330200" lvl="4" marL="2286000" algn="l">
              <a:lnSpc>
                <a:spcPct val="115000"/>
              </a:lnSpc>
              <a:spcBef>
                <a:spcPts val="0"/>
              </a:spcBef>
              <a:spcAft>
                <a:spcPts val="0"/>
              </a:spcAft>
              <a:buSzPts val="1600"/>
              <a:buChar char="○"/>
              <a:defRPr sz="1600"/>
            </a:lvl5pPr>
            <a:lvl6pPr indent="-330200" lvl="5" marL="2743200" algn="l">
              <a:lnSpc>
                <a:spcPct val="115000"/>
              </a:lnSpc>
              <a:spcBef>
                <a:spcPts val="0"/>
              </a:spcBef>
              <a:spcAft>
                <a:spcPts val="0"/>
              </a:spcAft>
              <a:buSzPts val="1600"/>
              <a:buChar char="■"/>
              <a:defRPr sz="1600"/>
            </a:lvl6pPr>
            <a:lvl7pPr indent="-330200" lvl="6" marL="3200400" algn="l">
              <a:lnSpc>
                <a:spcPct val="115000"/>
              </a:lnSpc>
              <a:spcBef>
                <a:spcPts val="0"/>
              </a:spcBef>
              <a:spcAft>
                <a:spcPts val="0"/>
              </a:spcAft>
              <a:buSzPts val="1600"/>
              <a:buChar char="●"/>
              <a:defRPr sz="1600"/>
            </a:lvl7pPr>
            <a:lvl8pPr indent="-330200" lvl="7" marL="3657600" algn="l">
              <a:lnSpc>
                <a:spcPct val="115000"/>
              </a:lnSpc>
              <a:spcBef>
                <a:spcPts val="0"/>
              </a:spcBef>
              <a:spcAft>
                <a:spcPts val="0"/>
              </a:spcAft>
              <a:buSzPts val="1600"/>
              <a:buChar char="○"/>
              <a:defRPr sz="1600"/>
            </a:lvl8pPr>
            <a:lvl9pPr indent="-330200" lvl="8" marL="4114800" algn="l">
              <a:lnSpc>
                <a:spcPct val="115000"/>
              </a:lnSpc>
              <a:spcBef>
                <a:spcPts val="0"/>
              </a:spcBef>
              <a:spcAft>
                <a:spcPts val="0"/>
              </a:spcAft>
              <a:buSzPts val="1600"/>
              <a:buChar char="■"/>
              <a:defRPr sz="1600"/>
            </a:lvl9pPr>
          </a:lstStyle>
          <a:p/>
        </p:txBody>
      </p:sp>
      <p:sp>
        <p:nvSpPr>
          <p:cNvPr id="37" name="Google Shape;37;g11cf7d01ddf_0_77"/>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8" name="Shape 38"/>
        <p:cNvGrpSpPr/>
        <p:nvPr/>
      </p:nvGrpSpPr>
      <p:grpSpPr>
        <a:xfrm>
          <a:off x="0" y="0"/>
          <a:ext cx="0" cy="0"/>
          <a:chOff x="0" y="0"/>
          <a:chExt cx="0" cy="0"/>
        </a:xfrm>
      </p:grpSpPr>
      <p:sp>
        <p:nvSpPr>
          <p:cNvPr id="39" name="Google Shape;39;g11cf7d01ddf_0_81"/>
          <p:cNvSpPr txBox="1"/>
          <p:nvPr>
            <p:ph type="title"/>
          </p:nvPr>
        </p:nvSpPr>
        <p:spPr>
          <a:xfrm>
            <a:off x="653667" y="600200"/>
            <a:ext cx="8490300" cy="5454300"/>
          </a:xfrm>
          <a:prstGeom prst="rect">
            <a:avLst/>
          </a:prstGeom>
          <a:noFill/>
          <a:ln>
            <a:noFill/>
          </a:ln>
        </p:spPr>
        <p:txBody>
          <a:bodyPr anchorCtr="0" anchor="ctr" bIns="121900" lIns="121900" spcFirstLastPara="1" rIns="121900" wrap="square" tIns="121900">
            <a:normAutofit/>
          </a:bodyPr>
          <a:lstStyle>
            <a:lvl1pPr lvl="0" algn="l">
              <a:lnSpc>
                <a:spcPct val="100000"/>
              </a:lnSpc>
              <a:spcBef>
                <a:spcPts val="0"/>
              </a:spcBef>
              <a:spcAft>
                <a:spcPts val="0"/>
              </a:spcAft>
              <a:buSzPts val="6400"/>
              <a:buNone/>
              <a:defRPr sz="6400"/>
            </a:lvl1pPr>
            <a:lvl2pPr lvl="1" algn="l">
              <a:lnSpc>
                <a:spcPct val="100000"/>
              </a:lnSpc>
              <a:spcBef>
                <a:spcPts val="0"/>
              </a:spcBef>
              <a:spcAft>
                <a:spcPts val="0"/>
              </a:spcAft>
              <a:buSzPts val="6400"/>
              <a:buNone/>
              <a:defRPr sz="6400"/>
            </a:lvl2pPr>
            <a:lvl3pPr lvl="2" algn="l">
              <a:lnSpc>
                <a:spcPct val="100000"/>
              </a:lnSpc>
              <a:spcBef>
                <a:spcPts val="0"/>
              </a:spcBef>
              <a:spcAft>
                <a:spcPts val="0"/>
              </a:spcAft>
              <a:buSzPts val="6400"/>
              <a:buNone/>
              <a:defRPr sz="6400"/>
            </a:lvl3pPr>
            <a:lvl4pPr lvl="3" algn="l">
              <a:lnSpc>
                <a:spcPct val="100000"/>
              </a:lnSpc>
              <a:spcBef>
                <a:spcPts val="0"/>
              </a:spcBef>
              <a:spcAft>
                <a:spcPts val="0"/>
              </a:spcAft>
              <a:buSzPts val="6400"/>
              <a:buNone/>
              <a:defRPr sz="6400"/>
            </a:lvl4pPr>
            <a:lvl5pPr lvl="4" algn="l">
              <a:lnSpc>
                <a:spcPct val="100000"/>
              </a:lnSpc>
              <a:spcBef>
                <a:spcPts val="0"/>
              </a:spcBef>
              <a:spcAft>
                <a:spcPts val="0"/>
              </a:spcAft>
              <a:buSzPts val="6400"/>
              <a:buNone/>
              <a:defRPr sz="6400"/>
            </a:lvl5pPr>
            <a:lvl6pPr lvl="5" algn="l">
              <a:lnSpc>
                <a:spcPct val="100000"/>
              </a:lnSpc>
              <a:spcBef>
                <a:spcPts val="0"/>
              </a:spcBef>
              <a:spcAft>
                <a:spcPts val="0"/>
              </a:spcAft>
              <a:buSzPts val="6400"/>
              <a:buNone/>
              <a:defRPr sz="6400"/>
            </a:lvl6pPr>
            <a:lvl7pPr lvl="6" algn="l">
              <a:lnSpc>
                <a:spcPct val="100000"/>
              </a:lnSpc>
              <a:spcBef>
                <a:spcPts val="0"/>
              </a:spcBef>
              <a:spcAft>
                <a:spcPts val="0"/>
              </a:spcAft>
              <a:buSzPts val="6400"/>
              <a:buNone/>
              <a:defRPr sz="6400"/>
            </a:lvl7pPr>
            <a:lvl8pPr lvl="7" algn="l">
              <a:lnSpc>
                <a:spcPct val="100000"/>
              </a:lnSpc>
              <a:spcBef>
                <a:spcPts val="0"/>
              </a:spcBef>
              <a:spcAft>
                <a:spcPts val="0"/>
              </a:spcAft>
              <a:buSzPts val="6400"/>
              <a:buNone/>
              <a:defRPr sz="6400"/>
            </a:lvl8pPr>
            <a:lvl9pPr lvl="8" algn="l">
              <a:lnSpc>
                <a:spcPct val="100000"/>
              </a:lnSpc>
              <a:spcBef>
                <a:spcPts val="0"/>
              </a:spcBef>
              <a:spcAft>
                <a:spcPts val="0"/>
              </a:spcAft>
              <a:buSzPts val="6400"/>
              <a:buNone/>
              <a:defRPr sz="6400"/>
            </a:lvl9pPr>
          </a:lstStyle>
          <a:p/>
        </p:txBody>
      </p:sp>
      <p:sp>
        <p:nvSpPr>
          <p:cNvPr id="40" name="Google Shape;40;g11cf7d01ddf_0_81"/>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g11cf7d01ddf_0_84"/>
          <p:cNvSpPr/>
          <p:nvPr/>
        </p:nvSpPr>
        <p:spPr>
          <a:xfrm>
            <a:off x="6096000" y="-167"/>
            <a:ext cx="6096000" cy="6858000"/>
          </a:xfrm>
          <a:prstGeom prst="rect">
            <a:avLst/>
          </a:prstGeom>
          <a:solidFill>
            <a:schemeClr val="lt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g11cf7d01ddf_0_84"/>
          <p:cNvSpPr txBox="1"/>
          <p:nvPr>
            <p:ph type="title"/>
          </p:nvPr>
        </p:nvSpPr>
        <p:spPr>
          <a:xfrm>
            <a:off x="354000" y="1644233"/>
            <a:ext cx="5393700" cy="1976400"/>
          </a:xfrm>
          <a:prstGeom prst="rect">
            <a:avLst/>
          </a:prstGeom>
          <a:noFill/>
          <a:ln>
            <a:noFill/>
          </a:ln>
        </p:spPr>
        <p:txBody>
          <a:bodyPr anchorCtr="0" anchor="b" bIns="121900" lIns="121900" spcFirstLastPara="1" rIns="121900" wrap="square" tIns="121900">
            <a:normAutofit/>
          </a:bodyPr>
          <a:lstStyle>
            <a:lvl1pPr lvl="0" algn="ctr">
              <a:lnSpc>
                <a:spcPct val="100000"/>
              </a:lnSpc>
              <a:spcBef>
                <a:spcPts val="0"/>
              </a:spcBef>
              <a:spcAft>
                <a:spcPts val="0"/>
              </a:spcAft>
              <a:buSzPts val="5600"/>
              <a:buNone/>
              <a:defRPr sz="5600"/>
            </a:lvl1pPr>
            <a:lvl2pPr lvl="1" algn="ctr">
              <a:lnSpc>
                <a:spcPct val="100000"/>
              </a:lnSpc>
              <a:spcBef>
                <a:spcPts val="0"/>
              </a:spcBef>
              <a:spcAft>
                <a:spcPts val="0"/>
              </a:spcAft>
              <a:buSzPts val="5600"/>
              <a:buNone/>
              <a:defRPr sz="5600"/>
            </a:lvl2pPr>
            <a:lvl3pPr lvl="2" algn="ctr">
              <a:lnSpc>
                <a:spcPct val="100000"/>
              </a:lnSpc>
              <a:spcBef>
                <a:spcPts val="0"/>
              </a:spcBef>
              <a:spcAft>
                <a:spcPts val="0"/>
              </a:spcAft>
              <a:buSzPts val="5600"/>
              <a:buNone/>
              <a:defRPr sz="5600"/>
            </a:lvl3pPr>
            <a:lvl4pPr lvl="3" algn="ctr">
              <a:lnSpc>
                <a:spcPct val="100000"/>
              </a:lnSpc>
              <a:spcBef>
                <a:spcPts val="0"/>
              </a:spcBef>
              <a:spcAft>
                <a:spcPts val="0"/>
              </a:spcAft>
              <a:buSzPts val="5600"/>
              <a:buNone/>
              <a:defRPr sz="5600"/>
            </a:lvl4pPr>
            <a:lvl5pPr lvl="4" algn="ctr">
              <a:lnSpc>
                <a:spcPct val="100000"/>
              </a:lnSpc>
              <a:spcBef>
                <a:spcPts val="0"/>
              </a:spcBef>
              <a:spcAft>
                <a:spcPts val="0"/>
              </a:spcAft>
              <a:buSzPts val="5600"/>
              <a:buNone/>
              <a:defRPr sz="5600"/>
            </a:lvl5pPr>
            <a:lvl6pPr lvl="5" algn="ctr">
              <a:lnSpc>
                <a:spcPct val="100000"/>
              </a:lnSpc>
              <a:spcBef>
                <a:spcPts val="0"/>
              </a:spcBef>
              <a:spcAft>
                <a:spcPts val="0"/>
              </a:spcAft>
              <a:buSzPts val="5600"/>
              <a:buNone/>
              <a:defRPr sz="5600"/>
            </a:lvl6pPr>
            <a:lvl7pPr lvl="6" algn="ctr">
              <a:lnSpc>
                <a:spcPct val="100000"/>
              </a:lnSpc>
              <a:spcBef>
                <a:spcPts val="0"/>
              </a:spcBef>
              <a:spcAft>
                <a:spcPts val="0"/>
              </a:spcAft>
              <a:buSzPts val="5600"/>
              <a:buNone/>
              <a:defRPr sz="5600"/>
            </a:lvl7pPr>
            <a:lvl8pPr lvl="7" algn="ctr">
              <a:lnSpc>
                <a:spcPct val="100000"/>
              </a:lnSpc>
              <a:spcBef>
                <a:spcPts val="0"/>
              </a:spcBef>
              <a:spcAft>
                <a:spcPts val="0"/>
              </a:spcAft>
              <a:buSzPts val="5600"/>
              <a:buNone/>
              <a:defRPr sz="5600"/>
            </a:lvl8pPr>
            <a:lvl9pPr lvl="8" algn="ctr">
              <a:lnSpc>
                <a:spcPct val="100000"/>
              </a:lnSpc>
              <a:spcBef>
                <a:spcPts val="0"/>
              </a:spcBef>
              <a:spcAft>
                <a:spcPts val="0"/>
              </a:spcAft>
              <a:buSzPts val="5600"/>
              <a:buNone/>
              <a:defRPr sz="5600"/>
            </a:lvl9pPr>
          </a:lstStyle>
          <a:p/>
        </p:txBody>
      </p:sp>
      <p:sp>
        <p:nvSpPr>
          <p:cNvPr id="44" name="Google Shape;44;g11cf7d01ddf_0_84"/>
          <p:cNvSpPr txBox="1"/>
          <p:nvPr>
            <p:ph idx="1" type="subTitle"/>
          </p:nvPr>
        </p:nvSpPr>
        <p:spPr>
          <a:xfrm>
            <a:off x="354000" y="3737433"/>
            <a:ext cx="5393700" cy="1646700"/>
          </a:xfrm>
          <a:prstGeom prst="rect">
            <a:avLst/>
          </a:prstGeom>
          <a:noFill/>
          <a:ln>
            <a:noFill/>
          </a:ln>
        </p:spPr>
        <p:txBody>
          <a:bodyPr anchorCtr="0" anchor="t" bIns="121900" lIns="121900" spcFirstLastPara="1" rIns="121900" wrap="square" tIns="12190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45" name="Google Shape;45;g11cf7d01ddf_0_84"/>
          <p:cNvSpPr txBox="1"/>
          <p:nvPr>
            <p:ph idx="2" type="body"/>
          </p:nvPr>
        </p:nvSpPr>
        <p:spPr>
          <a:xfrm>
            <a:off x="6586000" y="965433"/>
            <a:ext cx="5115900" cy="4926900"/>
          </a:xfrm>
          <a:prstGeom prst="rect">
            <a:avLst/>
          </a:prstGeom>
          <a:noFill/>
          <a:ln>
            <a:noFill/>
          </a:ln>
        </p:spPr>
        <p:txBody>
          <a:bodyPr anchorCtr="0" anchor="ctr" bIns="121900" lIns="121900" spcFirstLastPara="1" rIns="121900" wrap="square" tIns="121900">
            <a:normAutofit/>
          </a:bodyPr>
          <a:lstStyle>
            <a:lvl1pPr indent="-381000" lvl="0" marL="457200" algn="l">
              <a:lnSpc>
                <a:spcPct val="115000"/>
              </a:lnSpc>
              <a:spcBef>
                <a:spcPts val="0"/>
              </a:spcBef>
              <a:spcAft>
                <a:spcPts val="0"/>
              </a:spcAft>
              <a:buSzPts val="2400"/>
              <a:buChar char="●"/>
              <a:defRPr/>
            </a:lvl1pPr>
            <a:lvl2pPr indent="-349250" lvl="1" marL="914400" algn="l">
              <a:lnSpc>
                <a:spcPct val="115000"/>
              </a:lnSpc>
              <a:spcBef>
                <a:spcPts val="0"/>
              </a:spcBef>
              <a:spcAft>
                <a:spcPts val="0"/>
              </a:spcAft>
              <a:buSzPts val="1900"/>
              <a:buChar char="○"/>
              <a:defRPr/>
            </a:lvl2pPr>
            <a:lvl3pPr indent="-349250" lvl="2" marL="1371600" algn="l">
              <a:lnSpc>
                <a:spcPct val="115000"/>
              </a:lnSpc>
              <a:spcBef>
                <a:spcPts val="0"/>
              </a:spcBef>
              <a:spcAft>
                <a:spcPts val="0"/>
              </a:spcAft>
              <a:buSzPts val="1900"/>
              <a:buChar char="■"/>
              <a:defRPr/>
            </a:lvl3pPr>
            <a:lvl4pPr indent="-349250" lvl="3" marL="1828800" algn="l">
              <a:lnSpc>
                <a:spcPct val="115000"/>
              </a:lnSpc>
              <a:spcBef>
                <a:spcPts val="0"/>
              </a:spcBef>
              <a:spcAft>
                <a:spcPts val="0"/>
              </a:spcAft>
              <a:buSzPts val="1900"/>
              <a:buChar char="●"/>
              <a:defRPr/>
            </a:lvl4pPr>
            <a:lvl5pPr indent="-349250" lvl="4" marL="2286000" algn="l">
              <a:lnSpc>
                <a:spcPct val="115000"/>
              </a:lnSpc>
              <a:spcBef>
                <a:spcPts val="0"/>
              </a:spcBef>
              <a:spcAft>
                <a:spcPts val="0"/>
              </a:spcAft>
              <a:buSzPts val="1900"/>
              <a:buChar char="○"/>
              <a:defRPr/>
            </a:lvl5pPr>
            <a:lvl6pPr indent="-349250" lvl="5" marL="2743200" algn="l">
              <a:lnSpc>
                <a:spcPct val="115000"/>
              </a:lnSpc>
              <a:spcBef>
                <a:spcPts val="0"/>
              </a:spcBef>
              <a:spcAft>
                <a:spcPts val="0"/>
              </a:spcAft>
              <a:buSzPts val="1900"/>
              <a:buChar char="■"/>
              <a:defRPr/>
            </a:lvl6pPr>
            <a:lvl7pPr indent="-349250" lvl="6" marL="3200400" algn="l">
              <a:lnSpc>
                <a:spcPct val="115000"/>
              </a:lnSpc>
              <a:spcBef>
                <a:spcPts val="0"/>
              </a:spcBef>
              <a:spcAft>
                <a:spcPts val="0"/>
              </a:spcAft>
              <a:buSzPts val="1900"/>
              <a:buChar char="●"/>
              <a:defRPr/>
            </a:lvl7pPr>
            <a:lvl8pPr indent="-349250" lvl="7" marL="3657600" algn="l">
              <a:lnSpc>
                <a:spcPct val="115000"/>
              </a:lnSpc>
              <a:spcBef>
                <a:spcPts val="0"/>
              </a:spcBef>
              <a:spcAft>
                <a:spcPts val="0"/>
              </a:spcAft>
              <a:buSzPts val="1900"/>
              <a:buChar char="○"/>
              <a:defRPr/>
            </a:lvl8pPr>
            <a:lvl9pPr indent="-349250" lvl="8" marL="4114800" algn="l">
              <a:lnSpc>
                <a:spcPct val="115000"/>
              </a:lnSpc>
              <a:spcBef>
                <a:spcPts val="0"/>
              </a:spcBef>
              <a:spcAft>
                <a:spcPts val="0"/>
              </a:spcAft>
              <a:buSzPts val="1900"/>
              <a:buChar char="■"/>
              <a:defRPr/>
            </a:lvl9pPr>
          </a:lstStyle>
          <a:p/>
        </p:txBody>
      </p:sp>
      <p:sp>
        <p:nvSpPr>
          <p:cNvPr id="46" name="Google Shape;46;g11cf7d01ddf_0_84"/>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9" name="Shape 9"/>
        <p:cNvGrpSpPr/>
        <p:nvPr/>
      </p:nvGrpSpPr>
      <p:grpSpPr>
        <a:xfrm>
          <a:off x="0" y="0"/>
          <a:ext cx="0" cy="0"/>
          <a:chOff x="0" y="0"/>
          <a:chExt cx="0" cy="0"/>
        </a:xfrm>
      </p:grpSpPr>
      <p:sp>
        <p:nvSpPr>
          <p:cNvPr id="10" name="Google Shape;10;g11cf7d01ddf_0_54"/>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9pPr>
          </a:lstStyle>
          <a:p/>
        </p:txBody>
      </p:sp>
      <p:sp>
        <p:nvSpPr>
          <p:cNvPr id="11" name="Google Shape;11;g11cf7d01ddf_0_54"/>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rmAutofit/>
          </a:bodyPr>
          <a:lstStyle>
            <a:lvl1pPr indent="-381000" lvl="0" marL="457200" marR="0" rtl="0" algn="l">
              <a:lnSpc>
                <a:spcPct val="115000"/>
              </a:lnSpc>
              <a:spcBef>
                <a:spcPts val="0"/>
              </a:spcBef>
              <a:spcAft>
                <a:spcPts val="0"/>
              </a:spcAft>
              <a:buClr>
                <a:schemeClr val="dk2"/>
              </a:buClr>
              <a:buSzPts val="2400"/>
              <a:buFont typeface="Arial"/>
              <a:buChar char="●"/>
              <a:defRPr b="0" i="0" sz="2400" u="none" cap="none" strike="noStrike">
                <a:solidFill>
                  <a:schemeClr val="dk2"/>
                </a:solidFill>
                <a:latin typeface="Arial"/>
                <a:ea typeface="Arial"/>
                <a:cs typeface="Arial"/>
                <a:sym typeface="Arial"/>
              </a:defRPr>
            </a:lvl1pPr>
            <a:lvl2pPr indent="-349250" lvl="1" marL="9144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2pPr>
            <a:lvl3pPr indent="-349250" lvl="2" marL="13716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3pPr>
            <a:lvl4pPr indent="-349250" lvl="3" marL="18288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4pPr>
            <a:lvl5pPr indent="-349250" lvl="4" marL="22860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5pPr>
            <a:lvl6pPr indent="-349250" lvl="5" marL="27432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6pPr>
            <a:lvl7pPr indent="-349250" lvl="6" marL="32004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7pPr>
            <a:lvl8pPr indent="-349250" lvl="7" marL="36576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8pPr>
            <a:lvl9pPr indent="-349250" lvl="8" marL="4114800" marR="0" rtl="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9pPr>
          </a:lstStyle>
          <a:p/>
        </p:txBody>
      </p:sp>
      <p:sp>
        <p:nvSpPr>
          <p:cNvPr id="12" name="Google Shape;12;g11cf7d01ddf_0_54"/>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PT"/>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png"/><Relationship Id="rId4" Type="http://schemas.openxmlformats.org/officeDocument/2006/relationships/image" Target="../media/image6.png"/><Relationship Id="rId5"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7.png"/><Relationship Id="rId4" Type="http://schemas.openxmlformats.org/officeDocument/2006/relationships/image" Target="../media/image5.png"/><Relationship Id="rId5"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g"/><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id="60" name="Google Shape;60;p1"/>
          <p:cNvPicPr preferRelativeResize="0"/>
          <p:nvPr/>
        </p:nvPicPr>
        <p:blipFill rotWithShape="1">
          <a:blip r:embed="rId3">
            <a:alphaModFix/>
          </a:blip>
          <a:srcRect b="0" l="0" r="0" t="0"/>
          <a:stretch/>
        </p:blipFill>
        <p:spPr>
          <a:xfrm>
            <a:off x="156722" y="981952"/>
            <a:ext cx="4270983" cy="4270983"/>
          </a:xfrm>
          <a:prstGeom prst="rect">
            <a:avLst/>
          </a:prstGeom>
          <a:noFill/>
          <a:ln>
            <a:noFill/>
          </a:ln>
        </p:spPr>
      </p:pic>
      <p:pic>
        <p:nvPicPr>
          <p:cNvPr id="61" name="Google Shape;61;p1"/>
          <p:cNvPicPr preferRelativeResize="0"/>
          <p:nvPr/>
        </p:nvPicPr>
        <p:blipFill rotWithShape="1">
          <a:blip r:embed="rId4">
            <a:alphaModFix/>
          </a:blip>
          <a:srcRect b="0" l="0" r="0" t="0"/>
          <a:stretch/>
        </p:blipFill>
        <p:spPr>
          <a:xfrm>
            <a:off x="761863" y="5252935"/>
            <a:ext cx="3060700" cy="1422400"/>
          </a:xfrm>
          <a:prstGeom prst="rect">
            <a:avLst/>
          </a:prstGeom>
          <a:noFill/>
          <a:ln>
            <a:noFill/>
          </a:ln>
        </p:spPr>
      </p:pic>
      <p:pic>
        <p:nvPicPr>
          <p:cNvPr id="62" name="Google Shape;62;p1"/>
          <p:cNvPicPr preferRelativeResize="0"/>
          <p:nvPr/>
        </p:nvPicPr>
        <p:blipFill rotWithShape="1">
          <a:blip r:embed="rId5">
            <a:alphaModFix/>
          </a:blip>
          <a:srcRect b="0" l="0" r="0" t="0"/>
          <a:stretch/>
        </p:blipFill>
        <p:spPr>
          <a:xfrm>
            <a:off x="5135780" y="1521275"/>
            <a:ext cx="6096000" cy="4572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2"/>
          <p:cNvSpPr/>
          <p:nvPr/>
        </p:nvSpPr>
        <p:spPr>
          <a:xfrm>
            <a:off x="460916" y="424856"/>
            <a:ext cx="8280747" cy="151422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600"/>
              </a:spcBef>
              <a:spcAft>
                <a:spcPts val="0"/>
              </a:spcAft>
              <a:buClr>
                <a:schemeClr val="dk1"/>
              </a:buClr>
              <a:buSzPts val="1100"/>
              <a:buFont typeface="Arial"/>
              <a:buNone/>
            </a:pPr>
            <a:r>
              <a:rPr b="1" i="0" lang="pt-PT" sz="3600" u="none" cap="none" strike="noStrike">
                <a:solidFill>
                  <a:schemeClr val="dk1"/>
                </a:solidFill>
                <a:latin typeface="Calibri"/>
                <a:ea typeface="Calibri"/>
                <a:cs typeface="Calibri"/>
                <a:sym typeface="Calibri"/>
              </a:rPr>
              <a:t>Debatte/kritisches Denken</a:t>
            </a:r>
            <a:endParaRPr b="1" i="0" sz="3600" u="none" cap="none" strike="noStrike">
              <a:solidFill>
                <a:schemeClr val="dk1"/>
              </a:solidFill>
              <a:latin typeface="Calibri"/>
              <a:ea typeface="Calibri"/>
              <a:cs typeface="Calibri"/>
              <a:sym typeface="Calibri"/>
            </a:endParaRPr>
          </a:p>
          <a:p>
            <a:pPr indent="0" lvl="0" marL="0" marR="0" rtl="0" algn="l">
              <a:lnSpc>
                <a:spcPct val="100000"/>
              </a:lnSpc>
              <a:spcBef>
                <a:spcPts val="1200"/>
              </a:spcBef>
              <a:spcAft>
                <a:spcPts val="0"/>
              </a:spcAft>
              <a:buClr>
                <a:srgbClr val="000000"/>
              </a:buClr>
              <a:buSzPts val="3600"/>
              <a:buFont typeface="Arial"/>
              <a:buNone/>
            </a:pPr>
            <a:r>
              <a:t/>
            </a:r>
            <a:endParaRPr b="1" i="0" sz="3600" u="none" cap="none" strike="noStrike">
              <a:solidFill>
                <a:schemeClr val="dk1"/>
              </a:solidFill>
              <a:latin typeface="Calibri"/>
              <a:ea typeface="Calibri"/>
              <a:cs typeface="Calibri"/>
              <a:sym typeface="Calibri"/>
            </a:endParaRPr>
          </a:p>
        </p:txBody>
      </p:sp>
      <p:sp>
        <p:nvSpPr>
          <p:cNvPr id="68" name="Google Shape;68;p2"/>
          <p:cNvSpPr/>
          <p:nvPr/>
        </p:nvSpPr>
        <p:spPr>
          <a:xfrm>
            <a:off x="0" y="1393902"/>
            <a:ext cx="2263698" cy="301083"/>
          </a:xfrm>
          <a:prstGeom prst="homePlate">
            <a:avLst>
              <a:gd fmla="val 50000" name="adj"/>
            </a:avLst>
          </a:prstGeom>
          <a:solidFill>
            <a:srgbClr val="FED20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9" name="Google Shape;69;p2"/>
          <p:cNvSpPr txBox="1"/>
          <p:nvPr/>
        </p:nvSpPr>
        <p:spPr>
          <a:xfrm>
            <a:off x="2480366" y="1277781"/>
            <a:ext cx="2484600" cy="417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400"/>
              <a:buFont typeface="Arial"/>
              <a:buNone/>
            </a:pPr>
            <a:r>
              <a:rPr b="1" i="0" lang="pt-PT" sz="2400" u="none" cap="none" strike="noStrike">
                <a:solidFill>
                  <a:schemeClr val="dk1"/>
                </a:solidFill>
                <a:latin typeface="Arial"/>
                <a:ea typeface="Arial"/>
                <a:cs typeface="Arial"/>
                <a:sym typeface="Arial"/>
              </a:rPr>
              <a:t>Erste Methode :</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1" i="0" sz="2400" u="none" cap="none" strike="noStrike">
              <a:solidFill>
                <a:schemeClr val="dk1"/>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0" i="0" sz="2400" u="none" cap="none" strike="noStrike">
              <a:solidFill>
                <a:srgbClr val="A5A5A5"/>
              </a:solidFill>
              <a:latin typeface="Arial"/>
              <a:ea typeface="Arial"/>
              <a:cs typeface="Arial"/>
              <a:sym typeface="Arial"/>
            </a:endParaRPr>
          </a:p>
        </p:txBody>
      </p:sp>
      <p:sp>
        <p:nvSpPr>
          <p:cNvPr id="70" name="Google Shape;70;p2"/>
          <p:cNvSpPr/>
          <p:nvPr/>
        </p:nvSpPr>
        <p:spPr>
          <a:xfrm>
            <a:off x="574984" y="1862154"/>
            <a:ext cx="11156100" cy="4562747"/>
          </a:xfrm>
          <a:prstGeom prst="rect">
            <a:avLst/>
          </a:prstGeom>
          <a:noFill/>
          <a:ln>
            <a:noFill/>
          </a:ln>
          <a:effectLst>
            <a:outerShdw blurRad="57150" rotWithShape="0" algn="bl" dir="5400000" dist="19050">
              <a:srgbClr val="000000">
                <a:alpha val="49411"/>
              </a:srgbClr>
            </a:outerShdw>
          </a:effectLst>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rgbClr val="000000"/>
              </a:buClr>
              <a:buSzPts val="2500"/>
              <a:buFont typeface="Arial"/>
              <a:buNone/>
            </a:pPr>
            <a:r>
              <a:rPr b="0" i="0" lang="pt-PT" sz="2500" u="none" cap="none" strike="noStrike">
                <a:solidFill>
                  <a:schemeClr val="dk1"/>
                </a:solidFill>
                <a:latin typeface="Calibri"/>
                <a:ea typeface="Calibri"/>
                <a:cs typeface="Calibri"/>
                <a:sym typeface="Calibri"/>
              </a:rPr>
              <a:t>SchülerInnen bekommen die Aufgabe und analysieren diese:</a:t>
            </a:r>
            <a:endParaRPr b="0" i="0" sz="2500" u="none" cap="none" strike="noStrike">
              <a:solidFill>
                <a:schemeClr val="dk1"/>
              </a:solidFill>
              <a:latin typeface="Calibri"/>
              <a:ea typeface="Calibri"/>
              <a:cs typeface="Calibri"/>
              <a:sym typeface="Calibri"/>
            </a:endParaRPr>
          </a:p>
          <a:p>
            <a:pPr indent="0" lvl="0" marL="0" marR="0" rtl="0" algn="l">
              <a:lnSpc>
                <a:spcPct val="115000"/>
              </a:lnSpc>
              <a:spcBef>
                <a:spcPts val="1200"/>
              </a:spcBef>
              <a:spcAft>
                <a:spcPts val="0"/>
              </a:spcAft>
              <a:buClr>
                <a:srgbClr val="000000"/>
              </a:buClr>
              <a:buSzPts val="2000"/>
              <a:buFont typeface="Arial"/>
              <a:buNone/>
            </a:pPr>
            <a:r>
              <a:rPr b="1" i="0" lang="pt-PT" sz="2000" u="none" cap="none" strike="noStrike">
                <a:solidFill>
                  <a:schemeClr val="dk1"/>
                </a:solidFill>
                <a:latin typeface="Calibri"/>
                <a:ea typeface="Calibri"/>
                <a:cs typeface="Calibri"/>
                <a:sym typeface="Calibri"/>
              </a:rPr>
              <a:t>Die SchülerInnen werden in kleine Gruppen von 4 bis 5 SchülerInnen eingeteilt, um die Aufgabe gemeinsam zu analysieren: „Es sollte Kinder und Jugendliche in der Regierung geben.“</a:t>
            </a:r>
            <a:endParaRPr/>
          </a:p>
          <a:p>
            <a:pPr indent="-342900" lvl="0" marL="342900" marR="0" rtl="0" algn="l">
              <a:lnSpc>
                <a:spcPct val="115000"/>
              </a:lnSpc>
              <a:spcBef>
                <a:spcPts val="0"/>
              </a:spcBef>
              <a:spcAft>
                <a:spcPts val="0"/>
              </a:spcAft>
              <a:buClr>
                <a:srgbClr val="000000"/>
              </a:buClr>
              <a:buSzPts val="2000"/>
              <a:buFont typeface="Arial"/>
              <a:buChar char="•"/>
            </a:pPr>
            <a:r>
              <a:rPr b="0" i="0" lang="pt-PT" sz="2000" u="none" cap="none" strike="noStrike">
                <a:solidFill>
                  <a:schemeClr val="dk1"/>
                </a:solidFill>
                <a:latin typeface="Calibri"/>
                <a:ea typeface="Calibri"/>
                <a:cs typeface="Calibri"/>
                <a:sym typeface="Calibri"/>
              </a:rPr>
              <a:t>Glaubst du, dass Kinder und Erwachsene unterschiedliche Meinungen zu Dingen haben?</a:t>
            </a:r>
            <a:endParaRPr/>
          </a:p>
          <a:p>
            <a:pPr indent="-342900" lvl="0" marL="342900" marR="0" rtl="0" algn="l">
              <a:lnSpc>
                <a:spcPct val="115000"/>
              </a:lnSpc>
              <a:spcBef>
                <a:spcPts val="0"/>
              </a:spcBef>
              <a:spcAft>
                <a:spcPts val="0"/>
              </a:spcAft>
              <a:buClr>
                <a:srgbClr val="000000"/>
              </a:buClr>
              <a:buSzPts val="2000"/>
              <a:buFont typeface="Arial"/>
              <a:buChar char="•"/>
            </a:pPr>
            <a:r>
              <a:rPr b="0" i="0" lang="pt-PT" sz="2000" u="none" cap="none" strike="noStrike">
                <a:solidFill>
                  <a:schemeClr val="dk1"/>
                </a:solidFill>
                <a:latin typeface="Calibri"/>
                <a:ea typeface="Calibri"/>
                <a:cs typeface="Calibri"/>
                <a:sym typeface="Calibri"/>
              </a:rPr>
              <a:t>Ist es wichtig, dass PolitikerInnen jeden Standpunkt vertreten? </a:t>
            </a:r>
            <a:endParaRPr/>
          </a:p>
          <a:p>
            <a:pPr indent="-342900" lvl="0" marL="342900" marR="0" rtl="0" algn="l">
              <a:lnSpc>
                <a:spcPct val="115000"/>
              </a:lnSpc>
              <a:spcBef>
                <a:spcPts val="0"/>
              </a:spcBef>
              <a:spcAft>
                <a:spcPts val="0"/>
              </a:spcAft>
              <a:buClr>
                <a:srgbClr val="000000"/>
              </a:buClr>
              <a:buSzPts val="2000"/>
              <a:buFont typeface="Arial"/>
              <a:buChar char="•"/>
            </a:pPr>
            <a:r>
              <a:rPr b="0" i="0" lang="pt-PT" sz="2000" u="none" cap="none" strike="noStrike">
                <a:solidFill>
                  <a:schemeClr val="dk1"/>
                </a:solidFill>
                <a:latin typeface="Calibri"/>
                <a:ea typeface="Calibri"/>
                <a:cs typeface="Calibri"/>
                <a:sym typeface="Calibri"/>
              </a:rPr>
              <a:t>Warum ist das Ihrer Meinung nach so? Welche Probleme betreffen Kinder mehr als Erwachsene?</a:t>
            </a:r>
            <a:endParaRPr/>
          </a:p>
          <a:p>
            <a:pPr indent="-342900" lvl="0" marL="342900" marR="0" rtl="0" algn="l">
              <a:lnSpc>
                <a:spcPct val="115000"/>
              </a:lnSpc>
              <a:spcBef>
                <a:spcPts val="0"/>
              </a:spcBef>
              <a:spcAft>
                <a:spcPts val="0"/>
              </a:spcAft>
              <a:buClr>
                <a:srgbClr val="000000"/>
              </a:buClr>
              <a:buSzPts val="2000"/>
              <a:buFont typeface="Arial"/>
              <a:buChar char="•"/>
            </a:pPr>
            <a:r>
              <a:rPr b="0" i="0" lang="pt-PT" sz="2000" u="none" cap="none" strike="noStrike">
                <a:solidFill>
                  <a:schemeClr val="dk1"/>
                </a:solidFill>
                <a:latin typeface="Calibri"/>
                <a:ea typeface="Calibri"/>
                <a:cs typeface="Calibri"/>
                <a:sym typeface="Calibri"/>
              </a:rPr>
              <a:t>Reicht es, wenn PolitikerInnen Eltern sind?  Können sie für ihre Kinder sprechen?</a:t>
            </a:r>
            <a:endParaRPr/>
          </a:p>
          <a:p>
            <a:pPr indent="-342900" lvl="0" marL="342900" marR="0" rtl="0" algn="l">
              <a:lnSpc>
                <a:spcPct val="115000"/>
              </a:lnSpc>
              <a:spcBef>
                <a:spcPts val="0"/>
              </a:spcBef>
              <a:spcAft>
                <a:spcPts val="0"/>
              </a:spcAft>
              <a:buClr>
                <a:srgbClr val="000000"/>
              </a:buClr>
              <a:buSzPts val="2000"/>
              <a:buFont typeface="Arial"/>
              <a:buChar char="•"/>
            </a:pPr>
            <a:r>
              <a:rPr b="0" i="0" lang="pt-PT" sz="2000" u="none" cap="none" strike="noStrike">
                <a:solidFill>
                  <a:schemeClr val="dk1"/>
                </a:solidFill>
                <a:latin typeface="Calibri"/>
                <a:ea typeface="Calibri"/>
                <a:cs typeface="Calibri"/>
                <a:sym typeface="Calibri"/>
              </a:rPr>
              <a:t>Haben Kinder und Jugendliche genug Erfahrung und Reife, um in der Regierung zu sein?</a:t>
            </a:r>
            <a:endParaRPr/>
          </a:p>
          <a:p>
            <a:pPr indent="-342900" lvl="0" marL="342900" marR="0" rtl="0" algn="l">
              <a:lnSpc>
                <a:spcPct val="115000"/>
              </a:lnSpc>
              <a:spcBef>
                <a:spcPts val="0"/>
              </a:spcBef>
              <a:spcAft>
                <a:spcPts val="0"/>
              </a:spcAft>
              <a:buClr>
                <a:srgbClr val="000000"/>
              </a:buClr>
              <a:buSzPts val="2000"/>
              <a:buFont typeface="Arial"/>
              <a:buChar char="•"/>
            </a:pPr>
            <a:r>
              <a:rPr b="0" i="0" lang="pt-PT" sz="2000" u="none" cap="none" strike="noStrike">
                <a:solidFill>
                  <a:schemeClr val="dk1"/>
                </a:solidFill>
                <a:latin typeface="Calibri"/>
                <a:ea typeface="Calibri"/>
                <a:cs typeface="Calibri"/>
                <a:sym typeface="Calibri"/>
              </a:rPr>
              <a:t>Verstehen Erwachsene, was Kinder wollen und brauchen?</a:t>
            </a:r>
            <a:endParaRPr/>
          </a:p>
          <a:p>
            <a:pPr indent="-342900" lvl="0" marL="342900" marR="0" rtl="0" algn="l">
              <a:lnSpc>
                <a:spcPct val="115000"/>
              </a:lnSpc>
              <a:spcBef>
                <a:spcPts val="0"/>
              </a:spcBef>
              <a:spcAft>
                <a:spcPts val="0"/>
              </a:spcAft>
              <a:buClr>
                <a:srgbClr val="000000"/>
              </a:buClr>
              <a:buSzPts val="2000"/>
              <a:buFont typeface="Arial"/>
              <a:buChar char="•"/>
            </a:pPr>
            <a:r>
              <a:rPr b="0" i="0" lang="pt-PT" sz="2000" u="none" cap="none" strike="noStrike">
                <a:solidFill>
                  <a:schemeClr val="dk1"/>
                </a:solidFill>
                <a:latin typeface="Calibri"/>
                <a:ea typeface="Calibri"/>
                <a:cs typeface="Calibri"/>
                <a:sym typeface="Calibri"/>
              </a:rPr>
              <a:t>Wie würde es sich auf das Leben eines Kindes auswirken, PolitikerInnen zu sein?</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pic>
        <p:nvPicPr>
          <p:cNvPr id="71" name="Google Shape;71;p2"/>
          <p:cNvPicPr preferRelativeResize="0"/>
          <p:nvPr/>
        </p:nvPicPr>
        <p:blipFill rotWithShape="1">
          <a:blip r:embed="rId3">
            <a:alphaModFix/>
          </a:blip>
          <a:srcRect b="0" l="0" r="0" t="0"/>
          <a:stretch/>
        </p:blipFill>
        <p:spPr>
          <a:xfrm>
            <a:off x="9717024" y="74709"/>
            <a:ext cx="2277892" cy="227789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5" name="Shape 75"/>
        <p:cNvGrpSpPr/>
        <p:nvPr/>
      </p:nvGrpSpPr>
      <p:grpSpPr>
        <a:xfrm>
          <a:off x="0" y="0"/>
          <a:ext cx="0" cy="0"/>
          <a:chOff x="0" y="0"/>
          <a:chExt cx="0" cy="0"/>
        </a:xfrm>
      </p:grpSpPr>
      <p:sp>
        <p:nvSpPr>
          <p:cNvPr id="76" name="Google Shape;76;g13142720944_0_2"/>
          <p:cNvSpPr/>
          <p:nvPr/>
        </p:nvSpPr>
        <p:spPr>
          <a:xfrm>
            <a:off x="460916" y="424856"/>
            <a:ext cx="82806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600"/>
              </a:spcBef>
              <a:spcAft>
                <a:spcPts val="0"/>
              </a:spcAft>
              <a:buClr>
                <a:schemeClr val="dk1"/>
              </a:buClr>
              <a:buSzPts val="1100"/>
              <a:buFont typeface="Arial"/>
              <a:buNone/>
            </a:pPr>
            <a:r>
              <a:rPr b="1" i="0" lang="pt-PT" sz="3600" u="none" cap="none" strike="noStrike">
                <a:solidFill>
                  <a:schemeClr val="dk1"/>
                </a:solidFill>
                <a:latin typeface="Calibri"/>
                <a:ea typeface="Calibri"/>
                <a:cs typeface="Calibri"/>
                <a:sym typeface="Calibri"/>
              </a:rPr>
              <a:t>Debatte/kritisches Denken</a:t>
            </a:r>
            <a:endParaRPr b="1" i="0" sz="3600" u="none" cap="none" strike="noStrike">
              <a:solidFill>
                <a:schemeClr val="dk1"/>
              </a:solidFill>
              <a:latin typeface="Calibri"/>
              <a:ea typeface="Calibri"/>
              <a:cs typeface="Calibri"/>
              <a:sym typeface="Calibri"/>
            </a:endParaRPr>
          </a:p>
          <a:p>
            <a:pPr indent="0" lvl="0" marL="0" marR="0" rtl="0" algn="l">
              <a:lnSpc>
                <a:spcPct val="100000"/>
              </a:lnSpc>
              <a:spcBef>
                <a:spcPts val="1200"/>
              </a:spcBef>
              <a:spcAft>
                <a:spcPts val="0"/>
              </a:spcAft>
              <a:buClr>
                <a:srgbClr val="000000"/>
              </a:buClr>
              <a:buSzPts val="3600"/>
              <a:buFont typeface="Arial"/>
              <a:buNone/>
            </a:pPr>
            <a:r>
              <a:t/>
            </a:r>
            <a:endParaRPr b="1" i="0" sz="3600" u="none" cap="none" strike="noStrike">
              <a:solidFill>
                <a:schemeClr val="dk1"/>
              </a:solidFill>
              <a:latin typeface="Calibri"/>
              <a:ea typeface="Calibri"/>
              <a:cs typeface="Calibri"/>
              <a:sym typeface="Calibri"/>
            </a:endParaRPr>
          </a:p>
        </p:txBody>
      </p:sp>
      <p:sp>
        <p:nvSpPr>
          <p:cNvPr id="77" name="Google Shape;77;g13142720944_0_2"/>
          <p:cNvSpPr/>
          <p:nvPr/>
        </p:nvSpPr>
        <p:spPr>
          <a:xfrm>
            <a:off x="0" y="1393902"/>
            <a:ext cx="2263800" cy="301200"/>
          </a:xfrm>
          <a:prstGeom prst="homePlate">
            <a:avLst>
              <a:gd fmla="val 50000" name="adj"/>
            </a:avLst>
          </a:prstGeom>
          <a:solidFill>
            <a:srgbClr val="FED20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8" name="Google Shape;78;g13142720944_0_2"/>
          <p:cNvSpPr txBox="1"/>
          <p:nvPr/>
        </p:nvSpPr>
        <p:spPr>
          <a:xfrm>
            <a:off x="2480366" y="1277781"/>
            <a:ext cx="2484600" cy="417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400"/>
              <a:buFont typeface="Arial"/>
              <a:buNone/>
            </a:pPr>
            <a:r>
              <a:rPr b="1" i="0" lang="pt-PT" sz="2400" u="none" cap="none" strike="noStrike">
                <a:solidFill>
                  <a:schemeClr val="dk1"/>
                </a:solidFill>
                <a:latin typeface="Arial"/>
                <a:ea typeface="Arial"/>
                <a:cs typeface="Arial"/>
                <a:sym typeface="Arial"/>
              </a:rPr>
              <a:t>Erste Methode :</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1" i="0" sz="2400" u="none" cap="none" strike="noStrike">
              <a:solidFill>
                <a:schemeClr val="dk1"/>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t/>
            </a:r>
            <a:endParaRPr b="0" i="0" sz="2400" u="none" cap="none" strike="noStrike">
              <a:solidFill>
                <a:srgbClr val="A5A5A5"/>
              </a:solidFill>
              <a:latin typeface="Arial"/>
              <a:ea typeface="Arial"/>
              <a:cs typeface="Arial"/>
              <a:sym typeface="Arial"/>
            </a:endParaRPr>
          </a:p>
        </p:txBody>
      </p:sp>
      <p:sp>
        <p:nvSpPr>
          <p:cNvPr id="79" name="Google Shape;79;g13142720944_0_2"/>
          <p:cNvSpPr/>
          <p:nvPr/>
        </p:nvSpPr>
        <p:spPr>
          <a:xfrm>
            <a:off x="517949" y="1901675"/>
            <a:ext cx="8401461" cy="2805600"/>
          </a:xfrm>
          <a:prstGeom prst="rect">
            <a:avLst/>
          </a:prstGeom>
          <a:noFill/>
          <a:ln>
            <a:noFill/>
          </a:ln>
          <a:effectLst>
            <a:outerShdw blurRad="57150" rotWithShape="0" algn="bl" dir="5400000" dist="19050">
              <a:srgbClr val="000000">
                <a:alpha val="49411"/>
              </a:srgbClr>
            </a:outerShdw>
          </a:effectLst>
        </p:spPr>
        <p:txBody>
          <a:bodyPr anchorCtr="0" anchor="t" bIns="45700" lIns="91425" spcFirstLastPara="1" rIns="91425" wrap="square" tIns="45700">
            <a:noAutofit/>
          </a:bodyPr>
          <a:lstStyle/>
          <a:p>
            <a:pPr indent="0" lvl="0" marL="457200" marR="0" rtl="0" algn="l">
              <a:lnSpc>
                <a:spcPct val="115000"/>
              </a:lnSpc>
              <a:spcBef>
                <a:spcPts val="1200"/>
              </a:spcBef>
              <a:spcAft>
                <a:spcPts val="0"/>
              </a:spcAft>
              <a:buClr>
                <a:srgbClr val="000000"/>
              </a:buClr>
              <a:buSzPts val="2500"/>
              <a:buFont typeface="Arial"/>
              <a:buNone/>
            </a:pPr>
            <a:r>
              <a:rPr b="1" i="0" lang="pt-PT" sz="2500" u="none" cap="none" strike="noStrike">
                <a:solidFill>
                  <a:schemeClr val="dk1"/>
                </a:solidFill>
                <a:latin typeface="Calibri"/>
                <a:ea typeface="Calibri"/>
                <a:cs typeface="Calibri"/>
                <a:sym typeface="Calibri"/>
              </a:rPr>
              <a:t>FAKT: </a:t>
            </a:r>
            <a:r>
              <a:rPr b="0" i="0" lang="pt-PT" sz="2500" u="none" cap="none" strike="noStrike">
                <a:solidFill>
                  <a:schemeClr val="dk1"/>
                </a:solidFill>
                <a:latin typeface="Calibri"/>
                <a:ea typeface="Calibri"/>
                <a:cs typeface="Calibri"/>
                <a:sym typeface="Calibri"/>
              </a:rPr>
              <a:t>Evangelos Liakos ist erst 29 Jahre alt. Er ist der jüngste je gewählte Abgeordnete des griechischen Parlaments.</a:t>
            </a:r>
            <a:endParaRPr b="0" i="0" sz="2500" u="none" cap="none" strike="noStrike">
              <a:solidFill>
                <a:schemeClr val="dk1"/>
              </a:solidFill>
              <a:latin typeface="Calibri"/>
              <a:ea typeface="Calibri"/>
              <a:cs typeface="Calibri"/>
              <a:sym typeface="Calibri"/>
            </a:endParaRPr>
          </a:p>
          <a:p>
            <a:pPr indent="0" lvl="0" marL="0" marR="0" rtl="0" algn="l">
              <a:lnSpc>
                <a:spcPct val="100000"/>
              </a:lnSpc>
              <a:spcBef>
                <a:spcPts val="120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pic>
        <p:nvPicPr>
          <p:cNvPr id="80" name="Google Shape;80;g13142720944_0_2"/>
          <p:cNvPicPr preferRelativeResize="0"/>
          <p:nvPr/>
        </p:nvPicPr>
        <p:blipFill rotWithShape="1">
          <a:blip r:embed="rId3">
            <a:alphaModFix/>
          </a:blip>
          <a:srcRect b="0" l="0" r="0" t="0"/>
          <a:stretch/>
        </p:blipFill>
        <p:spPr>
          <a:xfrm>
            <a:off x="9717024" y="74709"/>
            <a:ext cx="2277892" cy="2277892"/>
          </a:xfrm>
          <a:prstGeom prst="rect">
            <a:avLst/>
          </a:prstGeom>
          <a:noFill/>
          <a:ln>
            <a:noFill/>
          </a:ln>
        </p:spPr>
      </p:pic>
      <p:pic>
        <p:nvPicPr>
          <p:cNvPr id="81" name="Google Shape;81;g13142720944_0_2"/>
          <p:cNvPicPr preferRelativeResize="0"/>
          <p:nvPr/>
        </p:nvPicPr>
        <p:blipFill rotWithShape="1">
          <a:blip r:embed="rId4">
            <a:alphaModFix/>
          </a:blip>
          <a:srcRect b="0" l="0" r="0" t="0"/>
          <a:stretch/>
        </p:blipFill>
        <p:spPr>
          <a:xfrm>
            <a:off x="9548567" y="2352606"/>
            <a:ext cx="1845925" cy="1845925"/>
          </a:xfrm>
          <a:prstGeom prst="rect">
            <a:avLst/>
          </a:prstGeom>
          <a:noFill/>
          <a:ln>
            <a:noFill/>
          </a:ln>
          <a:effectLst>
            <a:outerShdw blurRad="57150" rotWithShape="0" algn="bl" dir="5400000" dist="19050">
              <a:srgbClr val="000000">
                <a:alpha val="49411"/>
              </a:srgbClr>
            </a:outerShdw>
          </a:effectLst>
        </p:spPr>
      </p:pic>
      <p:sp>
        <p:nvSpPr>
          <p:cNvPr id="82" name="Google Shape;82;g13142720944_0_2"/>
          <p:cNvSpPr txBox="1"/>
          <p:nvPr/>
        </p:nvSpPr>
        <p:spPr>
          <a:xfrm>
            <a:off x="7199550" y="4337075"/>
            <a:ext cx="3516576" cy="1723518"/>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500"/>
              <a:buFont typeface="Arial"/>
              <a:buNone/>
            </a:pPr>
            <a:r>
              <a:rPr b="1" i="0" lang="pt-PT" sz="2500" u="none" cap="none" strike="noStrike">
                <a:solidFill>
                  <a:schemeClr val="dk1"/>
                </a:solidFill>
                <a:latin typeface="Calibri"/>
                <a:ea typeface="Calibri"/>
                <a:cs typeface="Calibri"/>
                <a:sym typeface="Calibri"/>
              </a:rPr>
              <a:t>FAKT: </a:t>
            </a:r>
            <a:r>
              <a:rPr b="0" i="0" lang="pt-PT" sz="2500" u="none" cap="none" strike="noStrike">
                <a:solidFill>
                  <a:schemeClr val="dk1"/>
                </a:solidFill>
                <a:latin typeface="Calibri"/>
                <a:ea typeface="Calibri"/>
                <a:cs typeface="Calibri"/>
                <a:sym typeface="Calibri"/>
              </a:rPr>
              <a:t>Unter 18-Jährige machen ungefähr 1/5 der griechischen Bevölkerung aus</a:t>
            </a:r>
            <a:endParaRPr b="0" i="0" sz="2500" u="none" cap="none" strike="noStrike">
              <a:solidFill>
                <a:srgbClr val="000000"/>
              </a:solidFill>
              <a:latin typeface="Calibri"/>
              <a:ea typeface="Calibri"/>
              <a:cs typeface="Calibri"/>
              <a:sym typeface="Calibri"/>
            </a:endParaRPr>
          </a:p>
        </p:txBody>
      </p:sp>
      <p:graphicFrame>
        <p:nvGraphicFramePr>
          <p:cNvPr id="83" name="Google Shape;83;g13142720944_0_2"/>
          <p:cNvGraphicFramePr/>
          <p:nvPr/>
        </p:nvGraphicFramePr>
        <p:xfrm>
          <a:off x="2731092" y="3085733"/>
          <a:ext cx="4391417" cy="3387576"/>
        </p:xfrm>
        <a:graphic>
          <a:graphicData uri="http://schemas.openxmlformats.org/drawingml/2006/chart">
            <c:chart r:id="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id="88" name="Google Shape;88;p3"/>
          <p:cNvPicPr preferRelativeResize="0"/>
          <p:nvPr/>
        </p:nvPicPr>
        <p:blipFill rotWithShape="1">
          <a:blip r:embed="rId3">
            <a:alphaModFix/>
          </a:blip>
          <a:srcRect b="0" l="0" r="0" t="0"/>
          <a:stretch/>
        </p:blipFill>
        <p:spPr>
          <a:xfrm>
            <a:off x="0" y="48850"/>
            <a:ext cx="12191999" cy="6760325"/>
          </a:xfrm>
          <a:prstGeom prst="rect">
            <a:avLst/>
          </a:prstGeom>
          <a:noFill/>
          <a:ln>
            <a:noFill/>
          </a:ln>
        </p:spPr>
      </p:pic>
      <p:sp>
        <p:nvSpPr>
          <p:cNvPr id="89" name="Google Shape;89;p3"/>
          <p:cNvSpPr txBox="1"/>
          <p:nvPr/>
        </p:nvSpPr>
        <p:spPr>
          <a:xfrm>
            <a:off x="574956" y="1189904"/>
            <a:ext cx="11042085" cy="1569338"/>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FED201"/>
              </a:buClr>
              <a:buSzPts val="5400"/>
              <a:buFont typeface="Arial"/>
              <a:buNone/>
            </a:pPr>
            <a:r>
              <a:rPr b="0" i="0" lang="pt-PT" sz="2000" u="none" cap="none" strike="noStrike">
                <a:solidFill>
                  <a:schemeClr val="lt1"/>
                </a:solidFill>
                <a:latin typeface="arial"/>
                <a:ea typeface="arial"/>
                <a:cs typeface="arial"/>
                <a:sym typeface="arial"/>
              </a:rPr>
              <a:t>Von der Europäischen Union finanziert. Die geäußerten Ansichten und Meinungen entsprechen jedoch ausschließlich denen des Autors bzw. der Autoren und spiegeln nicht zwingend die der Europäischen Union oder der Europäischen Exekutivagentur für Bildung und Kultur (EACEA) wider. Weder die Europäische Union noch die EACEA können dafür verantwortlich gemacht werden.</a:t>
            </a:r>
            <a:endParaRPr b="1" i="0" sz="2000" u="none" cap="none" strike="noStrike">
              <a:solidFill>
                <a:schemeClr val="lt1"/>
              </a:solidFill>
              <a:latin typeface="Arial"/>
              <a:ea typeface="Arial"/>
              <a:cs typeface="Arial"/>
              <a:sym typeface="Arial"/>
            </a:endParaRPr>
          </a:p>
        </p:txBody>
      </p:sp>
      <p:pic>
        <p:nvPicPr>
          <p:cNvPr id="90" name="Google Shape;90;p3"/>
          <p:cNvPicPr preferRelativeResize="0"/>
          <p:nvPr/>
        </p:nvPicPr>
        <p:blipFill rotWithShape="1">
          <a:blip r:embed="rId4">
            <a:alphaModFix/>
          </a:blip>
          <a:srcRect b="0" l="0" r="0" t="0"/>
          <a:stretch/>
        </p:blipFill>
        <p:spPr>
          <a:xfrm>
            <a:off x="0" y="4389185"/>
            <a:ext cx="12192000" cy="255782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2021-09-08T13:19:00Z</dcterms:created>
  <dc:creator>CAROLINA CODER MEIRA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811530c-902c-4b75-8616-d6c82cd1332a_Enabled">
    <vt:lpwstr>true</vt:lpwstr>
  </property>
  <property fmtid="{D5CDD505-2E9C-101B-9397-08002B2CF9AE}" pid="3" name="MSIP_Label_9811530c-902c-4b75-8616-d6c82cd1332a_SetDate">
    <vt:lpwstr>2021-09-08T14:12:37Z</vt:lpwstr>
  </property>
  <property fmtid="{D5CDD505-2E9C-101B-9397-08002B2CF9AE}" pid="4" name="MSIP_Label_9811530c-902c-4b75-8616-d6c82cd1332a_Method">
    <vt:lpwstr>Standard</vt:lpwstr>
  </property>
  <property fmtid="{D5CDD505-2E9C-101B-9397-08002B2CF9AE}" pid="5" name="MSIP_Label_9811530c-902c-4b75-8616-d6c82cd1332a_Name">
    <vt:lpwstr>9811530c-902c-4b75-8616-d6c82cd1332a</vt:lpwstr>
  </property>
  <property fmtid="{D5CDD505-2E9C-101B-9397-08002B2CF9AE}" pid="6" name="MSIP_Label_9811530c-902c-4b75-8616-d6c82cd1332a_SiteId">
    <vt:lpwstr>bf86fbdb-f8c2-440e-923c-05a60dc2bc9b</vt:lpwstr>
  </property>
  <property fmtid="{D5CDD505-2E9C-101B-9397-08002B2CF9AE}" pid="7" name="MSIP_Label_9811530c-902c-4b75-8616-d6c82cd1332a_ActionId">
    <vt:lpwstr>e9f71ad1-d2e1-40e2-8751-ebe6e0fdbbc0</vt:lpwstr>
  </property>
  <property fmtid="{D5CDD505-2E9C-101B-9397-08002B2CF9AE}" pid="8" name="MSIP_Label_9811530c-902c-4b75-8616-d6c82cd1332a_ContentBits">
    <vt:lpwstr>0</vt:lpwstr>
  </property>
  <property fmtid="{D5CDD505-2E9C-101B-9397-08002B2CF9AE}" pid="9" name="ContentTypeId">
    <vt:lpwstr>0x010100B55D2836E32A2045AA1DF5E1CF9BE319</vt:lpwstr>
  </property>
</Properties>
</file>