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1" roundtripDataSignature="AMtx7mg00+iBOl4wioOMxlPpziUs2MNgE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customschemas.google.com/relationships/presentationmetadata" Target="metadata"/><Relationship Id="rId10" Type="http://schemas.openxmlformats.org/officeDocument/2006/relationships/slide" Target="slides/slide6.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pt-PT"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8" name="Google Shape;5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3187e0cc78_0_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4" name="Google Shape;74;g13187e0cc78_0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13187e0cc78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3" name="Google Shape;83;g13187e0cc78_0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13187e0cc78_0_2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2" name="Google Shape;92;g13187e0cc78_0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1" name="Google Shape;101;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g11cf7d01ddf_0_58"/>
          <p:cNvSpPr txBox="1"/>
          <p:nvPr>
            <p:ph type="ctrTitle"/>
          </p:nvPr>
        </p:nvSpPr>
        <p:spPr>
          <a:xfrm>
            <a:off x="415611" y="992767"/>
            <a:ext cx="11360700" cy="27369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g11cf7d01ddf_0_58"/>
          <p:cNvSpPr txBox="1"/>
          <p:nvPr>
            <p:ph idx="1" type="subTitle"/>
          </p:nvPr>
        </p:nvSpPr>
        <p:spPr>
          <a:xfrm>
            <a:off x="415600" y="3778833"/>
            <a:ext cx="11360700" cy="10569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g11cf7d01ddf_0_58"/>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7" name="Shape 47"/>
        <p:cNvGrpSpPr/>
        <p:nvPr/>
      </p:nvGrpSpPr>
      <p:grpSpPr>
        <a:xfrm>
          <a:off x="0" y="0"/>
          <a:ext cx="0" cy="0"/>
          <a:chOff x="0" y="0"/>
          <a:chExt cx="0" cy="0"/>
        </a:xfrm>
      </p:grpSpPr>
      <p:sp>
        <p:nvSpPr>
          <p:cNvPr id="48" name="Google Shape;48;g11cf7d01ddf_0_90"/>
          <p:cNvSpPr txBox="1"/>
          <p:nvPr>
            <p:ph idx="1" type="body"/>
          </p:nvPr>
        </p:nvSpPr>
        <p:spPr>
          <a:xfrm>
            <a:off x="415600" y="5640767"/>
            <a:ext cx="7998300" cy="806700"/>
          </a:xfrm>
          <a:prstGeom prst="rect">
            <a:avLst/>
          </a:prstGeom>
          <a:noFill/>
          <a:ln>
            <a:noFill/>
          </a:ln>
        </p:spPr>
        <p:txBody>
          <a:bodyPr anchorCtr="0" anchor="ctr" bIns="121900" lIns="121900" spcFirstLastPara="1" rIns="121900" wrap="square" tIns="121900">
            <a:normAutofit/>
          </a:bodyPr>
          <a:lstStyle>
            <a:lvl1pPr indent="-228600" lvl="0" marL="457200" algn="l">
              <a:lnSpc>
                <a:spcPct val="100000"/>
              </a:lnSpc>
              <a:spcBef>
                <a:spcPts val="0"/>
              </a:spcBef>
              <a:spcAft>
                <a:spcPts val="0"/>
              </a:spcAft>
              <a:buSzPts val="2400"/>
              <a:buNone/>
              <a:defRPr/>
            </a:lvl1pPr>
          </a:lstStyle>
          <a:p/>
        </p:txBody>
      </p:sp>
      <p:sp>
        <p:nvSpPr>
          <p:cNvPr id="49" name="Google Shape;49;g11cf7d01ddf_0_90"/>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0" name="Shape 50"/>
        <p:cNvGrpSpPr/>
        <p:nvPr/>
      </p:nvGrpSpPr>
      <p:grpSpPr>
        <a:xfrm>
          <a:off x="0" y="0"/>
          <a:ext cx="0" cy="0"/>
          <a:chOff x="0" y="0"/>
          <a:chExt cx="0" cy="0"/>
        </a:xfrm>
      </p:grpSpPr>
      <p:sp>
        <p:nvSpPr>
          <p:cNvPr id="51" name="Google Shape;51;g11cf7d01ddf_0_93"/>
          <p:cNvSpPr txBox="1"/>
          <p:nvPr>
            <p:ph hasCustomPrompt="1" type="title"/>
          </p:nvPr>
        </p:nvSpPr>
        <p:spPr>
          <a:xfrm>
            <a:off x="415600" y="1474833"/>
            <a:ext cx="11360700" cy="26181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2" name="Google Shape;52;g11cf7d01ddf_0_93"/>
          <p:cNvSpPr txBox="1"/>
          <p:nvPr>
            <p:ph idx="1" type="body"/>
          </p:nvPr>
        </p:nvSpPr>
        <p:spPr>
          <a:xfrm>
            <a:off x="415600" y="4202967"/>
            <a:ext cx="11360700" cy="1734300"/>
          </a:xfrm>
          <a:prstGeom prst="rect">
            <a:avLst/>
          </a:prstGeom>
          <a:noFill/>
          <a:ln>
            <a:noFill/>
          </a:ln>
        </p:spPr>
        <p:txBody>
          <a:bodyPr anchorCtr="0" anchor="t" bIns="121900" lIns="121900" spcFirstLastPara="1" rIns="121900" wrap="square" tIns="121900">
            <a:norm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0"/>
              </a:spcBef>
              <a:spcAft>
                <a:spcPts val="0"/>
              </a:spcAft>
              <a:buSzPts val="1900"/>
              <a:buChar char="○"/>
              <a:defRPr/>
            </a:lvl2pPr>
            <a:lvl3pPr indent="-349250" lvl="2" marL="1371600" algn="ctr">
              <a:lnSpc>
                <a:spcPct val="115000"/>
              </a:lnSpc>
              <a:spcBef>
                <a:spcPts val="0"/>
              </a:spcBef>
              <a:spcAft>
                <a:spcPts val="0"/>
              </a:spcAft>
              <a:buSzPts val="1900"/>
              <a:buChar char="■"/>
              <a:defRPr/>
            </a:lvl3pPr>
            <a:lvl4pPr indent="-349250" lvl="3" marL="1828800" algn="ctr">
              <a:lnSpc>
                <a:spcPct val="115000"/>
              </a:lnSpc>
              <a:spcBef>
                <a:spcPts val="0"/>
              </a:spcBef>
              <a:spcAft>
                <a:spcPts val="0"/>
              </a:spcAft>
              <a:buSzPts val="1900"/>
              <a:buChar char="●"/>
              <a:defRPr/>
            </a:lvl4pPr>
            <a:lvl5pPr indent="-349250" lvl="4" marL="2286000" algn="ctr">
              <a:lnSpc>
                <a:spcPct val="115000"/>
              </a:lnSpc>
              <a:spcBef>
                <a:spcPts val="0"/>
              </a:spcBef>
              <a:spcAft>
                <a:spcPts val="0"/>
              </a:spcAft>
              <a:buSzPts val="1900"/>
              <a:buChar char="○"/>
              <a:defRPr/>
            </a:lvl5pPr>
            <a:lvl6pPr indent="-349250" lvl="5" marL="2743200" algn="ctr">
              <a:lnSpc>
                <a:spcPct val="115000"/>
              </a:lnSpc>
              <a:spcBef>
                <a:spcPts val="0"/>
              </a:spcBef>
              <a:spcAft>
                <a:spcPts val="0"/>
              </a:spcAft>
              <a:buSzPts val="1900"/>
              <a:buChar char="■"/>
              <a:defRPr/>
            </a:lvl6pPr>
            <a:lvl7pPr indent="-349250" lvl="6" marL="3200400" algn="ctr">
              <a:lnSpc>
                <a:spcPct val="115000"/>
              </a:lnSpc>
              <a:spcBef>
                <a:spcPts val="0"/>
              </a:spcBef>
              <a:spcAft>
                <a:spcPts val="0"/>
              </a:spcAft>
              <a:buSzPts val="1900"/>
              <a:buChar char="●"/>
              <a:defRPr/>
            </a:lvl7pPr>
            <a:lvl8pPr indent="-349250" lvl="7" marL="3657600" algn="ctr">
              <a:lnSpc>
                <a:spcPct val="115000"/>
              </a:lnSpc>
              <a:spcBef>
                <a:spcPts val="0"/>
              </a:spcBef>
              <a:spcAft>
                <a:spcPts val="0"/>
              </a:spcAft>
              <a:buSzPts val="1900"/>
              <a:buChar char="○"/>
              <a:defRPr/>
            </a:lvl8pPr>
            <a:lvl9pPr indent="-349250" lvl="8" marL="4114800" algn="ctr">
              <a:lnSpc>
                <a:spcPct val="115000"/>
              </a:lnSpc>
              <a:spcBef>
                <a:spcPts val="0"/>
              </a:spcBef>
              <a:spcAft>
                <a:spcPts val="0"/>
              </a:spcAft>
              <a:buSzPts val="1900"/>
              <a:buChar char="■"/>
              <a:defRPr/>
            </a:lvl9pPr>
          </a:lstStyle>
          <a:p/>
        </p:txBody>
      </p:sp>
      <p:sp>
        <p:nvSpPr>
          <p:cNvPr id="53" name="Google Shape;53;g11cf7d01ddf_0_93"/>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Esquema Personalizado">
  <p:cSld name="1_Esquema Personalizado">
    <p:spTree>
      <p:nvGrpSpPr>
        <p:cNvPr id="54" name="Shape 54"/>
        <p:cNvGrpSpPr/>
        <p:nvPr/>
      </p:nvGrpSpPr>
      <p:grpSpPr>
        <a:xfrm>
          <a:off x="0" y="0"/>
          <a:ext cx="0" cy="0"/>
          <a:chOff x="0" y="0"/>
          <a:chExt cx="0" cy="0"/>
        </a:xfrm>
      </p:grpSpPr>
      <p:pic>
        <p:nvPicPr>
          <p:cNvPr descr="Uma imagem com pessoa, mulher, interior&#10;&#10;Descrição gerada automaticamente" id="55" name="Google Shape;55;g11cf7d01ddf_0_99"/>
          <p:cNvPicPr preferRelativeResize="0"/>
          <p:nvPr/>
        </p:nvPicPr>
        <p:blipFill rotWithShape="1">
          <a:blip r:embed="rId2">
            <a:alphaModFix/>
          </a:blip>
          <a:srcRect b="0" l="0" r="0" t="0"/>
          <a:stretch/>
        </p:blipFill>
        <p:spPr>
          <a:xfrm>
            <a:off x="1015" y="0"/>
            <a:ext cx="12189972" cy="685800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g11cf7d01ddf_0_9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g11cf7d01ddf_0_62"/>
          <p:cNvSpPr txBox="1"/>
          <p:nvPr>
            <p:ph type="title"/>
          </p:nvPr>
        </p:nvSpPr>
        <p:spPr>
          <a:xfrm>
            <a:off x="415600" y="2867800"/>
            <a:ext cx="11360700" cy="1122300"/>
          </a:xfrm>
          <a:prstGeom prst="rect">
            <a:avLst/>
          </a:prstGeom>
          <a:noFill/>
          <a:ln>
            <a:noFill/>
          </a:ln>
        </p:spPr>
        <p:txBody>
          <a:bodyPr anchorCtr="0" anchor="ctr" bIns="121900" lIns="121900" spcFirstLastPara="1" rIns="121900" wrap="square" tIns="12190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21" name="Google Shape;21;g11cf7d01ddf_0_62"/>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2" name="Shape 22"/>
        <p:cNvGrpSpPr/>
        <p:nvPr/>
      </p:nvGrpSpPr>
      <p:grpSpPr>
        <a:xfrm>
          <a:off x="0" y="0"/>
          <a:ext cx="0" cy="0"/>
          <a:chOff x="0" y="0"/>
          <a:chExt cx="0" cy="0"/>
        </a:xfrm>
      </p:grpSpPr>
      <p:sp>
        <p:nvSpPr>
          <p:cNvPr id="23" name="Google Shape;23;g11cf7d01ddf_0_65"/>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4" name="Google Shape;24;g11cf7d01ddf_0_65"/>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25" name="Google Shape;25;g11cf7d01ddf_0_6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11cf7d01ddf_0_69"/>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8" name="Google Shape;28;g11cf7d01ddf_0_69"/>
          <p:cNvSpPr txBox="1"/>
          <p:nvPr>
            <p:ph idx="1" type="body"/>
          </p:nvPr>
        </p:nvSpPr>
        <p:spPr>
          <a:xfrm>
            <a:off x="4156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29" name="Google Shape;29;g11cf7d01ddf_0_69"/>
          <p:cNvSpPr txBox="1"/>
          <p:nvPr>
            <p:ph idx="2" type="body"/>
          </p:nvPr>
        </p:nvSpPr>
        <p:spPr>
          <a:xfrm>
            <a:off x="6443200" y="1536633"/>
            <a:ext cx="5333100" cy="4555200"/>
          </a:xfrm>
          <a:prstGeom prst="rect">
            <a:avLst/>
          </a:prstGeom>
          <a:noFill/>
          <a:ln>
            <a:noFill/>
          </a:ln>
        </p:spPr>
        <p:txBody>
          <a:bodyPr anchorCtr="0" anchor="t" bIns="121900" lIns="121900" spcFirstLastPara="1" rIns="121900" wrap="square" tIns="121900">
            <a:norm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0" name="Google Shape;30;g11cf7d01ddf_0_69"/>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g11cf7d01ddf_0_7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3" name="Google Shape;33;g11cf7d01ddf_0_7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sp>
        <p:nvSpPr>
          <p:cNvPr id="35" name="Google Shape;35;g11cf7d01ddf_0_77"/>
          <p:cNvSpPr txBox="1"/>
          <p:nvPr>
            <p:ph type="title"/>
          </p:nvPr>
        </p:nvSpPr>
        <p:spPr>
          <a:xfrm>
            <a:off x="415600" y="740800"/>
            <a:ext cx="3744000" cy="1007700"/>
          </a:xfrm>
          <a:prstGeom prst="rect">
            <a:avLst/>
          </a:prstGeom>
          <a:noFill/>
          <a:ln>
            <a:noFill/>
          </a:ln>
        </p:spPr>
        <p:txBody>
          <a:bodyPr anchorCtr="0" anchor="b" bIns="121900" lIns="121900" spcFirstLastPara="1" rIns="121900" wrap="square" tIns="121900">
            <a:norm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6" name="Google Shape;36;g11cf7d01ddf_0_77"/>
          <p:cNvSpPr txBox="1"/>
          <p:nvPr>
            <p:ph idx="1" type="body"/>
          </p:nvPr>
        </p:nvSpPr>
        <p:spPr>
          <a:xfrm>
            <a:off x="415600" y="1852800"/>
            <a:ext cx="3744000" cy="4239300"/>
          </a:xfrm>
          <a:prstGeom prst="rect">
            <a:avLst/>
          </a:prstGeom>
          <a:noFill/>
          <a:ln>
            <a:noFill/>
          </a:ln>
        </p:spPr>
        <p:txBody>
          <a:bodyPr anchorCtr="0" anchor="t" bIns="121900" lIns="121900" spcFirstLastPara="1" rIns="121900" wrap="square" tIns="121900">
            <a:norm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0"/>
              </a:spcBef>
              <a:spcAft>
                <a:spcPts val="0"/>
              </a:spcAft>
              <a:buSzPts val="1600"/>
              <a:buChar char="○"/>
              <a:defRPr sz="1600"/>
            </a:lvl2pPr>
            <a:lvl3pPr indent="-330200" lvl="2" marL="1371600" algn="l">
              <a:lnSpc>
                <a:spcPct val="115000"/>
              </a:lnSpc>
              <a:spcBef>
                <a:spcPts val="0"/>
              </a:spcBef>
              <a:spcAft>
                <a:spcPts val="0"/>
              </a:spcAft>
              <a:buSzPts val="1600"/>
              <a:buChar char="■"/>
              <a:defRPr sz="1600"/>
            </a:lvl3pPr>
            <a:lvl4pPr indent="-330200" lvl="3" marL="1828800" algn="l">
              <a:lnSpc>
                <a:spcPct val="115000"/>
              </a:lnSpc>
              <a:spcBef>
                <a:spcPts val="0"/>
              </a:spcBef>
              <a:spcAft>
                <a:spcPts val="0"/>
              </a:spcAft>
              <a:buSzPts val="1600"/>
              <a:buChar char="●"/>
              <a:defRPr sz="1600"/>
            </a:lvl4pPr>
            <a:lvl5pPr indent="-330200" lvl="4" marL="2286000" algn="l">
              <a:lnSpc>
                <a:spcPct val="115000"/>
              </a:lnSpc>
              <a:spcBef>
                <a:spcPts val="0"/>
              </a:spcBef>
              <a:spcAft>
                <a:spcPts val="0"/>
              </a:spcAft>
              <a:buSzPts val="1600"/>
              <a:buChar char="○"/>
              <a:defRPr sz="1600"/>
            </a:lvl5pPr>
            <a:lvl6pPr indent="-330200" lvl="5" marL="2743200" algn="l">
              <a:lnSpc>
                <a:spcPct val="115000"/>
              </a:lnSpc>
              <a:spcBef>
                <a:spcPts val="0"/>
              </a:spcBef>
              <a:spcAft>
                <a:spcPts val="0"/>
              </a:spcAft>
              <a:buSzPts val="1600"/>
              <a:buChar char="■"/>
              <a:defRPr sz="1600"/>
            </a:lvl6pPr>
            <a:lvl7pPr indent="-330200" lvl="6" marL="3200400" algn="l">
              <a:lnSpc>
                <a:spcPct val="115000"/>
              </a:lnSpc>
              <a:spcBef>
                <a:spcPts val="0"/>
              </a:spcBef>
              <a:spcAft>
                <a:spcPts val="0"/>
              </a:spcAft>
              <a:buSzPts val="1600"/>
              <a:buChar char="●"/>
              <a:defRPr sz="1600"/>
            </a:lvl7pPr>
            <a:lvl8pPr indent="-330200" lvl="7" marL="3657600" algn="l">
              <a:lnSpc>
                <a:spcPct val="115000"/>
              </a:lnSpc>
              <a:spcBef>
                <a:spcPts val="0"/>
              </a:spcBef>
              <a:spcAft>
                <a:spcPts val="0"/>
              </a:spcAft>
              <a:buSzPts val="1600"/>
              <a:buChar char="○"/>
              <a:defRPr sz="1600"/>
            </a:lvl8pPr>
            <a:lvl9pPr indent="-330200" lvl="8" marL="4114800" algn="l">
              <a:lnSpc>
                <a:spcPct val="115000"/>
              </a:lnSpc>
              <a:spcBef>
                <a:spcPts val="0"/>
              </a:spcBef>
              <a:spcAft>
                <a:spcPts val="0"/>
              </a:spcAft>
              <a:buSzPts val="1600"/>
              <a:buChar char="■"/>
              <a:defRPr sz="1600"/>
            </a:lvl9pPr>
          </a:lstStyle>
          <a:p/>
        </p:txBody>
      </p:sp>
      <p:sp>
        <p:nvSpPr>
          <p:cNvPr id="37" name="Google Shape;37;g11cf7d01ddf_0_77"/>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8" name="Shape 38"/>
        <p:cNvGrpSpPr/>
        <p:nvPr/>
      </p:nvGrpSpPr>
      <p:grpSpPr>
        <a:xfrm>
          <a:off x="0" y="0"/>
          <a:ext cx="0" cy="0"/>
          <a:chOff x="0" y="0"/>
          <a:chExt cx="0" cy="0"/>
        </a:xfrm>
      </p:grpSpPr>
      <p:sp>
        <p:nvSpPr>
          <p:cNvPr id="39" name="Google Shape;39;g11cf7d01ddf_0_81"/>
          <p:cNvSpPr txBox="1"/>
          <p:nvPr>
            <p:ph type="title"/>
          </p:nvPr>
        </p:nvSpPr>
        <p:spPr>
          <a:xfrm>
            <a:off x="653667" y="600200"/>
            <a:ext cx="8490300" cy="5454300"/>
          </a:xfrm>
          <a:prstGeom prst="rect">
            <a:avLst/>
          </a:prstGeom>
          <a:noFill/>
          <a:ln>
            <a:noFill/>
          </a:ln>
        </p:spPr>
        <p:txBody>
          <a:bodyPr anchorCtr="0" anchor="ctr" bIns="121900" lIns="121900" spcFirstLastPara="1" rIns="121900" wrap="square" tIns="121900">
            <a:norm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40" name="Google Shape;40;g11cf7d01ddf_0_81"/>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g11cf7d01ddf_0_84"/>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g11cf7d01ddf_0_84"/>
          <p:cNvSpPr txBox="1"/>
          <p:nvPr>
            <p:ph type="title"/>
          </p:nvPr>
        </p:nvSpPr>
        <p:spPr>
          <a:xfrm>
            <a:off x="354000" y="1644233"/>
            <a:ext cx="5393700" cy="1976400"/>
          </a:xfrm>
          <a:prstGeom prst="rect">
            <a:avLst/>
          </a:prstGeom>
          <a:noFill/>
          <a:ln>
            <a:noFill/>
          </a:ln>
        </p:spPr>
        <p:txBody>
          <a:bodyPr anchorCtr="0" anchor="b" bIns="121900" lIns="121900" spcFirstLastPara="1" rIns="121900" wrap="square" tIns="121900">
            <a:norm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4" name="Google Shape;44;g11cf7d01ddf_0_84"/>
          <p:cNvSpPr txBox="1"/>
          <p:nvPr>
            <p:ph idx="1" type="subTitle"/>
          </p:nvPr>
        </p:nvSpPr>
        <p:spPr>
          <a:xfrm>
            <a:off x="354000" y="3737433"/>
            <a:ext cx="5393700" cy="1646700"/>
          </a:xfrm>
          <a:prstGeom prst="rect">
            <a:avLst/>
          </a:prstGeom>
          <a:noFill/>
          <a:ln>
            <a:noFill/>
          </a:ln>
        </p:spPr>
        <p:txBody>
          <a:bodyPr anchorCtr="0" anchor="t" bIns="121900" lIns="121900" spcFirstLastPara="1" rIns="121900" wrap="square" tIns="12190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5" name="Google Shape;45;g11cf7d01ddf_0_84"/>
          <p:cNvSpPr txBox="1"/>
          <p:nvPr>
            <p:ph idx="2" type="body"/>
          </p:nvPr>
        </p:nvSpPr>
        <p:spPr>
          <a:xfrm>
            <a:off x="6586000" y="965433"/>
            <a:ext cx="5115900" cy="4926900"/>
          </a:xfrm>
          <a:prstGeom prst="rect">
            <a:avLst/>
          </a:prstGeom>
          <a:noFill/>
          <a:ln>
            <a:noFill/>
          </a:ln>
        </p:spPr>
        <p:txBody>
          <a:bodyPr anchorCtr="0" anchor="ctr" bIns="121900" lIns="121900" spcFirstLastPara="1" rIns="121900" wrap="square" tIns="121900">
            <a:norm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0"/>
              </a:spcBef>
              <a:spcAft>
                <a:spcPts val="0"/>
              </a:spcAft>
              <a:buSzPts val="1900"/>
              <a:buChar char="○"/>
              <a:defRPr/>
            </a:lvl2pPr>
            <a:lvl3pPr indent="-349250" lvl="2" marL="1371600" algn="l">
              <a:lnSpc>
                <a:spcPct val="115000"/>
              </a:lnSpc>
              <a:spcBef>
                <a:spcPts val="0"/>
              </a:spcBef>
              <a:spcAft>
                <a:spcPts val="0"/>
              </a:spcAft>
              <a:buSzPts val="1900"/>
              <a:buChar char="■"/>
              <a:defRPr/>
            </a:lvl3pPr>
            <a:lvl4pPr indent="-349250" lvl="3" marL="1828800" algn="l">
              <a:lnSpc>
                <a:spcPct val="115000"/>
              </a:lnSpc>
              <a:spcBef>
                <a:spcPts val="0"/>
              </a:spcBef>
              <a:spcAft>
                <a:spcPts val="0"/>
              </a:spcAft>
              <a:buSzPts val="1900"/>
              <a:buChar char="●"/>
              <a:defRPr/>
            </a:lvl4pPr>
            <a:lvl5pPr indent="-349250" lvl="4" marL="2286000" algn="l">
              <a:lnSpc>
                <a:spcPct val="115000"/>
              </a:lnSpc>
              <a:spcBef>
                <a:spcPts val="0"/>
              </a:spcBef>
              <a:spcAft>
                <a:spcPts val="0"/>
              </a:spcAft>
              <a:buSzPts val="1900"/>
              <a:buChar char="○"/>
              <a:defRPr/>
            </a:lvl5pPr>
            <a:lvl6pPr indent="-349250" lvl="5" marL="2743200" algn="l">
              <a:lnSpc>
                <a:spcPct val="115000"/>
              </a:lnSpc>
              <a:spcBef>
                <a:spcPts val="0"/>
              </a:spcBef>
              <a:spcAft>
                <a:spcPts val="0"/>
              </a:spcAft>
              <a:buSzPts val="1900"/>
              <a:buChar char="■"/>
              <a:defRPr/>
            </a:lvl6pPr>
            <a:lvl7pPr indent="-349250" lvl="6" marL="3200400" algn="l">
              <a:lnSpc>
                <a:spcPct val="115000"/>
              </a:lnSpc>
              <a:spcBef>
                <a:spcPts val="0"/>
              </a:spcBef>
              <a:spcAft>
                <a:spcPts val="0"/>
              </a:spcAft>
              <a:buSzPts val="1900"/>
              <a:buChar char="●"/>
              <a:defRPr/>
            </a:lvl7pPr>
            <a:lvl8pPr indent="-349250" lvl="7" marL="3657600" algn="l">
              <a:lnSpc>
                <a:spcPct val="115000"/>
              </a:lnSpc>
              <a:spcBef>
                <a:spcPts val="0"/>
              </a:spcBef>
              <a:spcAft>
                <a:spcPts val="0"/>
              </a:spcAft>
              <a:buSzPts val="1900"/>
              <a:buChar char="○"/>
              <a:defRPr/>
            </a:lvl8pPr>
            <a:lvl9pPr indent="-349250" lvl="8" marL="4114800" algn="l">
              <a:lnSpc>
                <a:spcPct val="115000"/>
              </a:lnSpc>
              <a:spcBef>
                <a:spcPts val="0"/>
              </a:spcBef>
              <a:spcAft>
                <a:spcPts val="0"/>
              </a:spcAft>
              <a:buSzPts val="1900"/>
              <a:buChar char="■"/>
              <a:defRPr/>
            </a:lvl9pPr>
          </a:lstStyle>
          <a:p/>
        </p:txBody>
      </p:sp>
      <p:sp>
        <p:nvSpPr>
          <p:cNvPr id="46" name="Google Shape;46;g11cf7d01ddf_0_8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g11cf7d01ddf_0_54"/>
          <p:cNvSpPr txBox="1"/>
          <p:nvPr>
            <p:ph type="title"/>
          </p:nvPr>
        </p:nvSpPr>
        <p:spPr>
          <a:xfrm>
            <a:off x="415600" y="593367"/>
            <a:ext cx="11360700" cy="763500"/>
          </a:xfrm>
          <a:prstGeom prst="rect">
            <a:avLst/>
          </a:prstGeom>
          <a:noFill/>
          <a:ln>
            <a:noFill/>
          </a:ln>
        </p:spPr>
        <p:txBody>
          <a:bodyPr anchorCtr="0" anchor="t" bIns="121900" lIns="121900" spcFirstLastPara="1" rIns="121900" wrap="square" tIns="121900">
            <a:norm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g11cf7d01ddf_0_54"/>
          <p:cNvSpPr txBox="1"/>
          <p:nvPr>
            <p:ph idx="1" type="body"/>
          </p:nvPr>
        </p:nvSpPr>
        <p:spPr>
          <a:xfrm>
            <a:off x="415600" y="1536633"/>
            <a:ext cx="11360700" cy="4555200"/>
          </a:xfrm>
          <a:prstGeom prst="rect">
            <a:avLst/>
          </a:prstGeom>
          <a:noFill/>
          <a:ln>
            <a:noFill/>
          </a:ln>
        </p:spPr>
        <p:txBody>
          <a:bodyPr anchorCtr="0" anchor="t" bIns="121900" lIns="121900" spcFirstLastPara="1" rIns="121900" wrap="square" tIns="121900">
            <a:norm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g11cf7d01ddf_0_54"/>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rm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P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1.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
          <p:cNvPicPr preferRelativeResize="0"/>
          <p:nvPr/>
        </p:nvPicPr>
        <p:blipFill rotWithShape="1">
          <a:blip r:embed="rId3">
            <a:alphaModFix/>
          </a:blip>
          <a:srcRect b="0" l="0" r="0" t="0"/>
          <a:stretch/>
        </p:blipFill>
        <p:spPr>
          <a:xfrm>
            <a:off x="156722" y="981952"/>
            <a:ext cx="4270983" cy="4270983"/>
          </a:xfrm>
          <a:prstGeom prst="rect">
            <a:avLst/>
          </a:prstGeom>
          <a:noFill/>
          <a:ln>
            <a:noFill/>
          </a:ln>
        </p:spPr>
      </p:pic>
      <p:pic>
        <p:nvPicPr>
          <p:cNvPr id="61" name="Google Shape;61;p1"/>
          <p:cNvPicPr preferRelativeResize="0"/>
          <p:nvPr/>
        </p:nvPicPr>
        <p:blipFill rotWithShape="1">
          <a:blip r:embed="rId4">
            <a:alphaModFix/>
          </a:blip>
          <a:srcRect b="0" l="0" r="0" t="0"/>
          <a:stretch/>
        </p:blipFill>
        <p:spPr>
          <a:xfrm>
            <a:off x="761863" y="5252935"/>
            <a:ext cx="3060700" cy="1422400"/>
          </a:xfrm>
          <a:prstGeom prst="rect">
            <a:avLst/>
          </a:prstGeom>
          <a:noFill/>
          <a:ln>
            <a:noFill/>
          </a:ln>
        </p:spPr>
      </p:pic>
      <p:pic>
        <p:nvPicPr>
          <p:cNvPr id="62" name="Google Shape;62;p1"/>
          <p:cNvPicPr preferRelativeResize="0"/>
          <p:nvPr/>
        </p:nvPicPr>
        <p:blipFill rotWithShape="1">
          <a:blip r:embed="rId5">
            <a:alphaModFix/>
          </a:blip>
          <a:srcRect b="0" l="0" r="7678" t="0"/>
          <a:stretch/>
        </p:blipFill>
        <p:spPr>
          <a:xfrm>
            <a:off x="4427704" y="802532"/>
            <a:ext cx="7276186" cy="52529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2"/>
          <p:cNvSpPr/>
          <p:nvPr/>
        </p:nvSpPr>
        <p:spPr>
          <a:xfrm>
            <a:off x="460916" y="424856"/>
            <a:ext cx="8280747" cy="151422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Fallstudien/kritisches Denken</a:t>
            </a:r>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68" name="Google Shape;68;p2"/>
          <p:cNvSpPr/>
          <p:nvPr/>
        </p:nvSpPr>
        <p:spPr>
          <a:xfrm>
            <a:off x="0" y="1393902"/>
            <a:ext cx="2263698" cy="301083"/>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2"/>
          <p:cNvSpPr txBox="1"/>
          <p:nvPr/>
        </p:nvSpPr>
        <p:spPr>
          <a:xfrm>
            <a:off x="2466816" y="1335844"/>
            <a:ext cx="2650616" cy="359141"/>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Zweite Methode: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70" name="Google Shape;70;p2"/>
          <p:cNvSpPr/>
          <p:nvPr/>
        </p:nvSpPr>
        <p:spPr>
          <a:xfrm>
            <a:off x="460916" y="1243720"/>
            <a:ext cx="11156100" cy="6858247"/>
          </a:xfrm>
          <a:prstGeom prst="rect">
            <a:avLst/>
          </a:prstGeom>
          <a:noFill/>
          <a:ln>
            <a:noFill/>
          </a:ln>
          <a:effectLst>
            <a:outerShdw blurRad="57150" rotWithShape="0" algn="bl" dir="5400000" dist="19050">
              <a:srgbClr val="000000">
                <a:alpha val="48627"/>
              </a:srgbClr>
            </a:outerShdw>
          </a:effectLst>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50000"/>
              </a:lnSpc>
              <a:spcBef>
                <a:spcPts val="0"/>
              </a:spcBef>
              <a:spcAft>
                <a:spcPts val="0"/>
              </a:spcAft>
              <a:buClr>
                <a:schemeClr val="dk1"/>
              </a:buClr>
              <a:buSzPts val="2500"/>
              <a:buFont typeface="Calibri"/>
              <a:buChar char="●"/>
            </a:pPr>
            <a:r>
              <a:rPr b="0" i="0" lang="pt-PT" sz="2500" u="none" cap="none" strike="noStrike">
                <a:solidFill>
                  <a:schemeClr val="dk1"/>
                </a:solidFill>
                <a:latin typeface="Calibri"/>
                <a:ea typeface="Calibri"/>
                <a:cs typeface="Calibri"/>
                <a:sym typeface="Calibri"/>
              </a:rPr>
              <a:t>Präsentation der Fallstudien</a:t>
            </a:r>
            <a:endParaRPr b="0" i="0" sz="2500" u="none" cap="none" strike="noStrike">
              <a:solidFill>
                <a:schemeClr val="dk1"/>
              </a:solidFill>
              <a:latin typeface="Calibri"/>
              <a:ea typeface="Calibri"/>
              <a:cs typeface="Calibri"/>
              <a:sym typeface="Calibri"/>
            </a:endParaRPr>
          </a:p>
          <a:p>
            <a:pPr indent="0" lvl="0" marL="0" marR="0" rtl="0" algn="l">
              <a:lnSpc>
                <a:spcPct val="115000"/>
              </a:lnSpc>
              <a:spcBef>
                <a:spcPts val="1400"/>
              </a:spcBef>
              <a:spcAft>
                <a:spcPts val="0"/>
              </a:spcAft>
              <a:buClr>
                <a:srgbClr val="000000"/>
              </a:buClr>
              <a:buSzPts val="2000"/>
              <a:buFont typeface="Arial"/>
              <a:buNone/>
            </a:pPr>
            <a:r>
              <a:rPr b="1" i="0" lang="pt-PT" sz="2000" u="none" cap="none" strike="noStrike">
                <a:solidFill>
                  <a:schemeClr val="dk1"/>
                </a:solidFill>
                <a:latin typeface="Calibri"/>
                <a:ea typeface="Calibri"/>
                <a:cs typeface="Calibri"/>
                <a:sym typeface="Calibri"/>
              </a:rPr>
              <a:t>Anleitungen</a:t>
            </a:r>
            <a:endParaRPr b="1" i="0" sz="2000" u="none" cap="none" strike="noStrike">
              <a:solidFill>
                <a:schemeClr val="dk1"/>
              </a:solidFill>
              <a:latin typeface="Calibri"/>
              <a:ea typeface="Calibri"/>
              <a:cs typeface="Calibri"/>
              <a:sym typeface="Calibri"/>
            </a:endParaRPr>
          </a:p>
          <a:p>
            <a:pPr indent="-355600" lvl="0" marL="457200" marR="0" rtl="0" algn="l">
              <a:lnSpc>
                <a:spcPct val="115000"/>
              </a:lnSpc>
              <a:spcBef>
                <a:spcPts val="1200"/>
              </a:spcBef>
              <a:spcAft>
                <a:spcPts val="0"/>
              </a:spcAft>
              <a:buClr>
                <a:schemeClr val="dk1"/>
              </a:buClr>
              <a:buSzPts val="2000"/>
              <a:buFont typeface="Calibri"/>
              <a:buChar char="●"/>
            </a:pPr>
            <a:r>
              <a:rPr b="0" i="0" lang="pt-PT" sz="2000" u="none" cap="none" strike="noStrike">
                <a:solidFill>
                  <a:schemeClr val="dk1"/>
                </a:solidFill>
                <a:latin typeface="Calibri"/>
                <a:ea typeface="Calibri"/>
                <a:cs typeface="Calibri"/>
                <a:sym typeface="Calibri"/>
              </a:rPr>
              <a:t>Erklären Sie den SchülerInnen, dass Sie einige Vorfälle untersuchen und ihre Meinung hören möchten.</a:t>
            </a:r>
            <a:endParaRPr/>
          </a:p>
          <a:p>
            <a:pPr indent="-355600" lvl="0" marL="457200" marR="0" rtl="0" algn="l">
              <a:lnSpc>
                <a:spcPct val="115000"/>
              </a:lnSpc>
              <a:spcBef>
                <a:spcPts val="1200"/>
              </a:spcBef>
              <a:spcAft>
                <a:spcPts val="0"/>
              </a:spcAft>
              <a:buClr>
                <a:schemeClr val="dk1"/>
              </a:buClr>
              <a:buSzPts val="2000"/>
              <a:buFont typeface="Calibri"/>
              <a:buChar char="●"/>
            </a:pPr>
            <a:r>
              <a:rPr b="0" i="0" lang="pt-PT" sz="2000" u="none" cap="none" strike="noStrike">
                <a:solidFill>
                  <a:schemeClr val="dk1"/>
                </a:solidFill>
                <a:latin typeface="Calibri"/>
                <a:ea typeface="Calibri"/>
                <a:cs typeface="Calibri"/>
                <a:sym typeface="Calibri"/>
              </a:rPr>
              <a:t>Präsentieren Sie den SchülerInnen jede Fallstudie in einer PowerPoint-Präsentation und regen Sie zur Diskussion an.</a:t>
            </a:r>
            <a:endParaRPr/>
          </a:p>
          <a:p>
            <a:pPr indent="-355600" lvl="0" marL="457200" marR="0" rtl="0" algn="l">
              <a:lnSpc>
                <a:spcPct val="115000"/>
              </a:lnSpc>
              <a:spcBef>
                <a:spcPts val="1200"/>
              </a:spcBef>
              <a:spcAft>
                <a:spcPts val="0"/>
              </a:spcAft>
              <a:buClr>
                <a:schemeClr val="dk1"/>
              </a:buClr>
              <a:buSzPts val="2000"/>
              <a:buFont typeface="Calibri"/>
              <a:buChar char="●"/>
            </a:pPr>
            <a:r>
              <a:rPr b="0" i="0" lang="pt-PT" sz="2000" u="none" cap="none" strike="noStrike">
                <a:solidFill>
                  <a:schemeClr val="dk1"/>
                </a:solidFill>
                <a:latin typeface="Calibri"/>
                <a:ea typeface="Calibri"/>
                <a:cs typeface="Calibri"/>
                <a:sym typeface="Calibri"/>
              </a:rPr>
              <a:t>Nachdem Sie jeden Fall vorgestellt haben, bitten Sie die SchülerInnen, die relevanten Fragen zu beantworten und zu diskutieren.</a:t>
            </a:r>
            <a:endParaRPr/>
          </a:p>
          <a:p>
            <a:pPr indent="-355600" lvl="0" marL="457200" marR="0" rtl="0" algn="l">
              <a:lnSpc>
                <a:spcPct val="115000"/>
              </a:lnSpc>
              <a:spcBef>
                <a:spcPts val="1200"/>
              </a:spcBef>
              <a:spcAft>
                <a:spcPts val="0"/>
              </a:spcAft>
              <a:buClr>
                <a:schemeClr val="dk1"/>
              </a:buClr>
              <a:buSzPts val="2000"/>
              <a:buFont typeface="Calibri"/>
              <a:buChar char="●"/>
            </a:pPr>
            <a:r>
              <a:rPr b="0" i="0" lang="pt-PT" sz="2000" u="none" cap="none" strike="noStrike">
                <a:solidFill>
                  <a:schemeClr val="dk1"/>
                </a:solidFill>
                <a:latin typeface="Calibri"/>
                <a:ea typeface="Calibri"/>
                <a:cs typeface="Calibri"/>
                <a:sym typeface="Calibri"/>
              </a:rPr>
              <a:t>Jeder Fall sollte 15 Minuten lang analysiert werden.</a:t>
            </a:r>
            <a:endParaRPr b="0" i="0" sz="1700" u="none" cap="none" strike="noStrike">
              <a:solidFill>
                <a:schemeClr val="dk1"/>
              </a:solidFill>
              <a:latin typeface="Calibri"/>
              <a:ea typeface="Calibri"/>
              <a:cs typeface="Calibri"/>
              <a:sym typeface="Calibri"/>
            </a:endParaRPr>
          </a:p>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rgbClr val="000000"/>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71" name="Google Shape;71;p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3187e0cc78_0_3"/>
          <p:cNvSpPr/>
          <p:nvPr/>
        </p:nvSpPr>
        <p:spPr>
          <a:xfrm>
            <a:off x="460916" y="424856"/>
            <a:ext cx="8280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Fallstudien/kritisches Denken</a:t>
            </a:r>
            <a:endParaRPr b="1" i="0" sz="36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77" name="Google Shape;77;g13187e0cc78_0_3"/>
          <p:cNvSpPr/>
          <p:nvPr/>
        </p:nvSpPr>
        <p:spPr>
          <a:xfrm>
            <a:off x="0" y="1393902"/>
            <a:ext cx="2263800" cy="301200"/>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8" name="Google Shape;78;g13187e0cc78_0_3"/>
          <p:cNvSpPr txBox="1"/>
          <p:nvPr/>
        </p:nvSpPr>
        <p:spPr>
          <a:xfrm>
            <a:off x="2466815" y="1335844"/>
            <a:ext cx="2859163" cy="3012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Zweite Methode: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79" name="Google Shape;79;g13187e0cc78_0_3"/>
          <p:cNvSpPr/>
          <p:nvPr/>
        </p:nvSpPr>
        <p:spPr>
          <a:xfrm>
            <a:off x="460916" y="1201962"/>
            <a:ext cx="11156100" cy="4757100"/>
          </a:xfrm>
          <a:prstGeom prst="rect">
            <a:avLst/>
          </a:prstGeom>
          <a:noFill/>
          <a:ln>
            <a:noFill/>
          </a:ln>
          <a:effectLst>
            <a:outerShdw blurRad="57150" rotWithShape="0" algn="bl" dir="5400000" dist="19050">
              <a:srgbClr val="000000">
                <a:alpha val="49019"/>
              </a:srgbClr>
            </a:outerShdw>
          </a:effectLst>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50000"/>
              </a:lnSpc>
              <a:spcBef>
                <a:spcPts val="0"/>
              </a:spcBef>
              <a:spcAft>
                <a:spcPts val="0"/>
              </a:spcAft>
              <a:buClr>
                <a:schemeClr val="dk1"/>
              </a:buClr>
              <a:buSzPts val="2500"/>
              <a:buFont typeface="Calibri"/>
              <a:buChar char="●"/>
            </a:pPr>
            <a:r>
              <a:rPr b="0" i="0" lang="pt-PT" sz="2500" u="none" cap="none" strike="noStrike">
                <a:solidFill>
                  <a:schemeClr val="dk1"/>
                </a:solidFill>
                <a:latin typeface="Calibri"/>
                <a:ea typeface="Calibri"/>
                <a:cs typeface="Calibri"/>
                <a:sym typeface="Calibri"/>
              </a:rPr>
              <a:t>Präsentation der Fallstudien (Fall 1)</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1200"/>
              </a:spcBef>
              <a:spcAft>
                <a:spcPts val="0"/>
              </a:spcAft>
              <a:buClr>
                <a:srgbClr val="000000"/>
              </a:buClr>
              <a:buSzPts val="2000"/>
              <a:buFont typeface="Arial"/>
              <a:buNone/>
            </a:pPr>
            <a:r>
              <a:rPr b="0" i="0" lang="pt-PT" sz="2000" u="none" cap="none" strike="noStrike">
                <a:solidFill>
                  <a:schemeClr val="dk1"/>
                </a:solidFill>
                <a:latin typeface="Calibri"/>
                <a:ea typeface="Calibri"/>
                <a:cs typeface="Calibri"/>
                <a:sym typeface="Calibri"/>
              </a:rPr>
              <a:t>Ein Mädchen, das sich durch Online-Kontakt mit einem Anwerber von Terroristen radikalisiert hat, wird von den Behörden an einer Grenze in der Nähe einer Zone bekannter terroristischer Aktivitäten angehalten und in ihr Herkunftsland zurückgebracht. Zu den „Push“-Faktoren gehörten missbräuchliche Familienmitglieder, zu denen sie nicht zurückkehren wollte.</a:t>
            </a:r>
            <a:endParaRPr/>
          </a:p>
          <a:p>
            <a:pPr indent="-342900" lvl="0" marL="342900" marR="0" rtl="0" algn="l">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Wie sollen die Behörden mit der Rückkehr des Mädchens in ihr Herkunftsland umgehen?</a:t>
            </a:r>
            <a:endParaRPr/>
          </a:p>
          <a:p>
            <a:pPr indent="-342900" lvl="0" marL="342900" marR="0" rtl="0" algn="l">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Welche Art von Maßnahmen sollten ergriffen werden, um sie und ihre Familie zu unterstützen (z. B. Suche nach einer alternativen Unterkunft, besondere Vorkehrungen, die Kommunikation und persönliche Treffen mit engen Familienangehörigen und Freunden ermöglichen, Vorkehrungen vor den missbräuchlichen Familienmitgliedern geheim halten)</a:t>
            </a:r>
            <a:endParaRPr/>
          </a:p>
          <a:p>
            <a:pPr indent="-342900" lvl="0" marL="342900" marR="0" rtl="0" algn="l">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Welche Faktoren sollten die Behörden bei der Entscheidungsfindung in dieser Situation berücksichtigen?</a:t>
            </a:r>
            <a:endParaRPr b="1" i="0" sz="2000" u="none" cap="none" strike="noStrike">
              <a:solidFill>
                <a:schemeClr val="dk1"/>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0" name="Google Shape;80;g13187e0cc78_0_3"/>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g13187e0cc78_0_12"/>
          <p:cNvSpPr/>
          <p:nvPr/>
        </p:nvSpPr>
        <p:spPr>
          <a:xfrm>
            <a:off x="460916" y="424856"/>
            <a:ext cx="8280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Fallstudien/kritisches Denken</a:t>
            </a:r>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86" name="Google Shape;86;g13187e0cc78_0_12"/>
          <p:cNvSpPr/>
          <p:nvPr/>
        </p:nvSpPr>
        <p:spPr>
          <a:xfrm>
            <a:off x="0" y="1393902"/>
            <a:ext cx="2263800" cy="301200"/>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87" name="Google Shape;87;g13187e0cc78_0_12"/>
          <p:cNvSpPr txBox="1"/>
          <p:nvPr/>
        </p:nvSpPr>
        <p:spPr>
          <a:xfrm>
            <a:off x="2466815" y="1335844"/>
            <a:ext cx="2827079" cy="3592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Zweite Methode: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88" name="Google Shape;88;g13187e0cc78_0_12"/>
          <p:cNvSpPr/>
          <p:nvPr/>
        </p:nvSpPr>
        <p:spPr>
          <a:xfrm>
            <a:off x="653422" y="1393902"/>
            <a:ext cx="11156100" cy="4757100"/>
          </a:xfrm>
          <a:prstGeom prst="rect">
            <a:avLst/>
          </a:prstGeom>
          <a:noFill/>
          <a:ln>
            <a:noFill/>
          </a:ln>
          <a:effectLst>
            <a:outerShdw blurRad="57150" rotWithShape="0" algn="bl" dir="5400000" dist="19050">
              <a:srgbClr val="000000">
                <a:alpha val="49019"/>
              </a:srgbClr>
            </a:outerShdw>
          </a:effectLst>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50000"/>
              </a:lnSpc>
              <a:spcBef>
                <a:spcPts val="0"/>
              </a:spcBef>
              <a:spcAft>
                <a:spcPts val="0"/>
              </a:spcAft>
              <a:buClr>
                <a:schemeClr val="dk1"/>
              </a:buClr>
              <a:buSzPts val="2500"/>
              <a:buFont typeface="Calibri"/>
              <a:buChar char="●"/>
            </a:pPr>
            <a:r>
              <a:rPr b="0" i="0" lang="pt-PT" sz="2500" u="none" cap="none" strike="noStrike">
                <a:solidFill>
                  <a:schemeClr val="dk1"/>
                </a:solidFill>
                <a:latin typeface="Calibri"/>
                <a:ea typeface="Calibri"/>
                <a:cs typeface="Calibri"/>
                <a:sym typeface="Calibri"/>
              </a:rPr>
              <a:t>Präsentation der Fallstudien (Fall 2)</a:t>
            </a:r>
            <a:endParaRPr b="0" i="0" sz="2500" u="none" cap="none" strike="noStrike">
              <a:solidFill>
                <a:schemeClr val="dk1"/>
              </a:solidFill>
              <a:latin typeface="Calibri"/>
              <a:ea typeface="Calibri"/>
              <a:cs typeface="Calibri"/>
              <a:sym typeface="Calibri"/>
            </a:endParaRPr>
          </a:p>
          <a:p>
            <a:pPr indent="0" lvl="0" marL="0" marR="0" rtl="0" algn="just">
              <a:lnSpc>
                <a:spcPct val="115000"/>
              </a:lnSpc>
              <a:spcBef>
                <a:spcPts val="1200"/>
              </a:spcBef>
              <a:spcAft>
                <a:spcPts val="0"/>
              </a:spcAft>
              <a:buClr>
                <a:srgbClr val="000000"/>
              </a:buClr>
              <a:buSzPts val="2000"/>
              <a:buFont typeface="Arial"/>
              <a:buNone/>
            </a:pPr>
            <a:r>
              <a:rPr b="0" i="0" lang="pt-PT" sz="2000" u="none" cap="none" strike="noStrike">
                <a:solidFill>
                  <a:schemeClr val="dk1"/>
                </a:solidFill>
                <a:latin typeface="Calibri"/>
                <a:ea typeface="Calibri"/>
                <a:cs typeface="Calibri"/>
                <a:sym typeface="Calibri"/>
              </a:rPr>
              <a:t>Laura kandidiert als Klassensprecherin. Sie freut sich sehr, dass sie die Chance haben wird, zur Ausübung der SchülerInnen-Rechte beizutragen, und sie hat einen Plan gemacht, was sie ändern möchte. Eines Tages kamen fünf ihrer männlichen Klassenkameraden auf sie zu und sagten: „Du kannst nicht der Klassensprecher sein! Du bist ein Mädchen! Mädchen können keine Führer sein!’. Laura war am Boden zerstört, da sie wirklich hart versucht hat, Wege zu finden, damit alle SchülerInnen von ihrem Plan vertreten werden können.</a:t>
            </a:r>
            <a:endParaRPr/>
          </a:p>
          <a:p>
            <a:pPr indent="-342900" lvl="0" marL="342900" marR="0" rtl="0" algn="just">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Glauben Sie, dass im Fall von Laura Vorurteile mitspielen? Können Sie einige nennen?</a:t>
            </a:r>
            <a:endParaRPr/>
          </a:p>
          <a:p>
            <a:pPr indent="-342900" lvl="0" marL="342900" marR="0" rtl="0" algn="just">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Was denken Sie, wie sich Laura in dieser Situation fühlt?</a:t>
            </a:r>
            <a:endParaRPr/>
          </a:p>
          <a:p>
            <a:pPr indent="-342900" lvl="0" marL="342900" marR="0" rtl="0" algn="just">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Glauben Sie, dass so etwas im wirklichen Leben passieren könnte?</a:t>
            </a:r>
            <a:endParaRPr/>
          </a:p>
          <a:p>
            <a:pPr indent="-342900" lvl="0" marL="342900" marR="0" rtl="0" algn="just">
              <a:lnSpc>
                <a:spcPct val="100000"/>
              </a:lnSpc>
              <a:spcBef>
                <a:spcPts val="1200"/>
              </a:spcBef>
              <a:spcAft>
                <a:spcPts val="0"/>
              </a:spcAft>
              <a:buClr>
                <a:srgbClr val="000000"/>
              </a:buClr>
              <a:buSzPts val="2000"/>
              <a:buFont typeface="Arial"/>
              <a:buChar char="•"/>
            </a:pPr>
            <a:r>
              <a:rPr b="0" i="0" lang="pt-PT" sz="2000" u="none" cap="none" strike="noStrike">
                <a:solidFill>
                  <a:schemeClr val="dk1"/>
                </a:solidFill>
                <a:latin typeface="Calibri"/>
                <a:ea typeface="Calibri"/>
                <a:cs typeface="Calibri"/>
                <a:sym typeface="Calibri"/>
              </a:rPr>
              <a:t>Was denken Sie, wie Sie reagieren würden, wenn so etwas in Ihrer Schule passieren würde?</a:t>
            </a:r>
            <a:endParaRPr b="1" i="0" sz="1500" u="none" cap="none" strike="noStrike">
              <a:solidFill>
                <a:schemeClr val="dk1"/>
              </a:solidFill>
              <a:latin typeface="Calibri"/>
              <a:ea typeface="Calibri"/>
              <a:cs typeface="Calibri"/>
              <a:sym typeface="Calibri"/>
            </a:endParaRPr>
          </a:p>
          <a:p>
            <a:pPr indent="0" lvl="0" marL="0" marR="0" rtl="0" algn="l">
              <a:lnSpc>
                <a:spcPct val="150000"/>
              </a:lnSpc>
              <a:spcBef>
                <a:spcPts val="1200"/>
              </a:spcBef>
              <a:spcAft>
                <a:spcPts val="0"/>
              </a:spcAft>
              <a:buClr>
                <a:srgbClr val="000000"/>
              </a:buClr>
              <a:buSzPts val="2500"/>
              <a:buFont typeface="Arial"/>
              <a:buNone/>
            </a:pPr>
            <a:r>
              <a:t/>
            </a:r>
            <a:endParaRPr b="1" i="0" sz="2000" u="none" cap="none" strike="noStrike">
              <a:solidFill>
                <a:schemeClr val="dk1"/>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89" name="Google Shape;89;g13187e0cc78_0_1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g13187e0cc78_0_22"/>
          <p:cNvSpPr/>
          <p:nvPr/>
        </p:nvSpPr>
        <p:spPr>
          <a:xfrm>
            <a:off x="460916" y="424856"/>
            <a:ext cx="82806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600"/>
              </a:spcBef>
              <a:spcAft>
                <a:spcPts val="0"/>
              </a:spcAft>
              <a:buClr>
                <a:schemeClr val="dk1"/>
              </a:buClr>
              <a:buSzPts val="1100"/>
              <a:buFont typeface="Arial"/>
              <a:buNone/>
            </a:pPr>
            <a:r>
              <a:rPr b="1" i="0" lang="pt-PT" sz="3600" u="none" cap="none" strike="noStrike">
                <a:solidFill>
                  <a:schemeClr val="dk1"/>
                </a:solidFill>
                <a:latin typeface="Calibri"/>
                <a:ea typeface="Calibri"/>
                <a:cs typeface="Calibri"/>
                <a:sym typeface="Calibri"/>
              </a:rPr>
              <a:t>Fallstudien/kritisches Denken</a:t>
            </a:r>
            <a:endParaRPr/>
          </a:p>
          <a:p>
            <a:pPr indent="0" lvl="0" marL="0" marR="0" rtl="0" algn="l">
              <a:lnSpc>
                <a:spcPct val="100000"/>
              </a:lnSpc>
              <a:spcBef>
                <a:spcPts val="1200"/>
              </a:spcBef>
              <a:spcAft>
                <a:spcPts val="0"/>
              </a:spcAft>
              <a:buClr>
                <a:srgbClr val="000000"/>
              </a:buClr>
              <a:buSzPts val="3600"/>
              <a:buFont typeface="Arial"/>
              <a:buNone/>
            </a:pPr>
            <a:r>
              <a:t/>
            </a:r>
            <a:endParaRPr b="1" i="0" sz="3600" u="none" cap="none" strike="noStrike">
              <a:solidFill>
                <a:schemeClr val="dk1"/>
              </a:solidFill>
              <a:latin typeface="Calibri"/>
              <a:ea typeface="Calibri"/>
              <a:cs typeface="Calibri"/>
              <a:sym typeface="Calibri"/>
            </a:endParaRPr>
          </a:p>
        </p:txBody>
      </p:sp>
      <p:sp>
        <p:nvSpPr>
          <p:cNvPr id="95" name="Google Shape;95;g13187e0cc78_0_22"/>
          <p:cNvSpPr/>
          <p:nvPr/>
        </p:nvSpPr>
        <p:spPr>
          <a:xfrm>
            <a:off x="0" y="1393902"/>
            <a:ext cx="2263800" cy="301200"/>
          </a:xfrm>
          <a:prstGeom prst="homePlate">
            <a:avLst>
              <a:gd fmla="val 50000" name="adj"/>
            </a:avLst>
          </a:prstGeom>
          <a:solidFill>
            <a:srgbClr val="FED20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96" name="Google Shape;96;g13187e0cc78_0_22"/>
          <p:cNvSpPr txBox="1"/>
          <p:nvPr/>
        </p:nvSpPr>
        <p:spPr>
          <a:xfrm>
            <a:off x="2466815" y="1335844"/>
            <a:ext cx="2939373" cy="359258"/>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400"/>
              <a:buFont typeface="Arial"/>
              <a:buNone/>
            </a:pPr>
            <a:r>
              <a:rPr b="1" i="0" lang="pt-PT" sz="2400" u="none" cap="none" strike="noStrike">
                <a:solidFill>
                  <a:schemeClr val="dk1"/>
                </a:solidFill>
                <a:latin typeface="Arial"/>
                <a:ea typeface="Arial"/>
                <a:cs typeface="Arial"/>
                <a:sym typeface="Arial"/>
              </a:rPr>
              <a:t>Zweite Methode:</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1" i="0" sz="2400" u="none" cap="none" strike="noStrike">
              <a:solidFill>
                <a:schemeClr val="dk1"/>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2400"/>
              <a:buFont typeface="Arial"/>
              <a:buNone/>
            </a:pPr>
            <a:r>
              <a:t/>
            </a:r>
            <a:endParaRPr b="0" i="0" sz="2400" u="none" cap="none" strike="noStrike">
              <a:solidFill>
                <a:srgbClr val="A5A5A5"/>
              </a:solidFill>
              <a:latin typeface="Arial"/>
              <a:ea typeface="Arial"/>
              <a:cs typeface="Arial"/>
              <a:sym typeface="Arial"/>
            </a:endParaRPr>
          </a:p>
        </p:txBody>
      </p:sp>
      <p:sp>
        <p:nvSpPr>
          <p:cNvPr id="97" name="Google Shape;97;g13187e0cc78_0_22"/>
          <p:cNvSpPr/>
          <p:nvPr/>
        </p:nvSpPr>
        <p:spPr>
          <a:xfrm>
            <a:off x="460916" y="1310334"/>
            <a:ext cx="11156100" cy="5122810"/>
          </a:xfrm>
          <a:prstGeom prst="rect">
            <a:avLst/>
          </a:prstGeom>
          <a:noFill/>
          <a:ln>
            <a:noFill/>
          </a:ln>
          <a:effectLst>
            <a:outerShdw blurRad="57150" rotWithShape="0" algn="bl" dir="5400000" dist="19050">
              <a:srgbClr val="000000">
                <a:alpha val="49019"/>
              </a:srgbClr>
            </a:outerShdw>
          </a:effectLst>
        </p:spPr>
        <p:txBody>
          <a:bodyPr anchorCtr="0" anchor="t" bIns="45700" lIns="91425" spcFirstLastPara="1" rIns="91425" wrap="square" tIns="45700">
            <a:noAutofit/>
          </a:bodyPr>
          <a:lstStyle/>
          <a:p>
            <a:pPr indent="0" lvl="0" marL="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387350" lvl="0" marL="457200" marR="0" rtl="0" algn="l">
              <a:lnSpc>
                <a:spcPct val="150000"/>
              </a:lnSpc>
              <a:spcBef>
                <a:spcPts val="0"/>
              </a:spcBef>
              <a:spcAft>
                <a:spcPts val="0"/>
              </a:spcAft>
              <a:buClr>
                <a:schemeClr val="dk1"/>
              </a:buClr>
              <a:buSzPts val="2500"/>
              <a:buFont typeface="Calibri"/>
              <a:buChar char="●"/>
            </a:pPr>
            <a:r>
              <a:rPr b="0" i="0" lang="pt-PT" sz="2500" u="none" cap="none" strike="noStrike">
                <a:solidFill>
                  <a:schemeClr val="dk1"/>
                </a:solidFill>
                <a:latin typeface="Calibri"/>
                <a:ea typeface="Calibri"/>
                <a:cs typeface="Calibri"/>
                <a:sym typeface="Calibri"/>
              </a:rPr>
              <a:t>Präsentation der Fallstudien (Fall 3)</a:t>
            </a:r>
            <a:endParaRPr b="0" i="0" sz="2500" u="none" cap="none" strike="noStrike">
              <a:solidFill>
                <a:schemeClr val="dk1"/>
              </a:solidFill>
              <a:latin typeface="Calibri"/>
              <a:ea typeface="Calibri"/>
              <a:cs typeface="Calibri"/>
              <a:sym typeface="Calibri"/>
            </a:endParaRPr>
          </a:p>
          <a:p>
            <a:pPr indent="0" lvl="0" marL="0" marR="0" rtl="0" algn="just">
              <a:lnSpc>
                <a:spcPct val="115000"/>
              </a:lnSpc>
              <a:spcBef>
                <a:spcPts val="1200"/>
              </a:spcBef>
              <a:spcAft>
                <a:spcPts val="0"/>
              </a:spcAft>
              <a:buClr>
                <a:schemeClr val="dk1"/>
              </a:buClr>
              <a:buSzPts val="1100"/>
              <a:buFont typeface="Arial"/>
              <a:buNone/>
            </a:pPr>
            <a:r>
              <a:rPr b="0" i="0" lang="pt-PT" sz="1800" u="none" cap="none" strike="noStrike">
                <a:solidFill>
                  <a:schemeClr val="dk1"/>
                </a:solidFill>
                <a:latin typeface="Calibri"/>
                <a:ea typeface="Calibri"/>
                <a:cs typeface="Calibri"/>
                <a:sym typeface="Calibri"/>
              </a:rPr>
              <a:t>Am 15. März 2019 wurde in Christchurch, Neuseeland, ein Terroranschlag auf zwei Moscheen verübt, bei dem 51 Menschen getötet wurden. Der Schütze veröffentlichte den Angriff per Livestream auf Facebook. Rund 200 ZuschauerInnen sahen den Livestream, als der Angriff stattfand und weitere 4.000 ZuschauerInnen sahen das Filmmaterial, bevor Facebook es entfernte. Das Video wurde von vielen kopiert und im Internet erneut veröffentlicht, unter anderem auf Reddit, Twitter und YouTube. In den ersten 24 Stunden nach dem Angriff entfernte Facebook 1,5 Millionen Kopien des Videos. Kurz darauf verabschiedete die australische Regierung ein neues Gesetz, das strafrechtliche Sanktionen für Social-Media-Unternehmen vorsieht, die gewalttätige, extremistische Inhalte nicht schnell entfernen. Die Europäische Union will ein ähnliches Gesetz einführen.</a:t>
            </a:r>
            <a:endParaRPr/>
          </a:p>
          <a:p>
            <a:pPr indent="-342900" lvl="0" marL="342900" marR="0" rtl="0" algn="just">
              <a:lnSpc>
                <a:spcPct val="115000"/>
              </a:lnSpc>
              <a:spcBef>
                <a:spcPts val="1200"/>
              </a:spcBef>
              <a:spcAft>
                <a:spcPts val="0"/>
              </a:spcAft>
              <a:buClr>
                <a:schemeClr val="dk1"/>
              </a:buClr>
              <a:buSzPts val="1100"/>
              <a:buFont typeface="Arial"/>
              <a:buChar char="•"/>
            </a:pPr>
            <a:r>
              <a:rPr b="0" i="0" lang="pt-PT" sz="1800" u="none" cap="none" strike="noStrike">
                <a:solidFill>
                  <a:schemeClr val="dk1"/>
                </a:solidFill>
                <a:latin typeface="Calibri"/>
                <a:ea typeface="Calibri"/>
                <a:cs typeface="Calibri"/>
                <a:sym typeface="Calibri"/>
              </a:rPr>
              <a:t>Welche Auswirkungen haben Videos wie die Schießerei in Christchurch, die in den Sozialen Medien viral gehen?</a:t>
            </a:r>
            <a:endParaRPr/>
          </a:p>
          <a:p>
            <a:pPr indent="-342900" lvl="0" marL="342900" marR="0" rtl="0" algn="just">
              <a:lnSpc>
                <a:spcPct val="115000"/>
              </a:lnSpc>
              <a:spcBef>
                <a:spcPts val="1200"/>
              </a:spcBef>
              <a:spcAft>
                <a:spcPts val="0"/>
              </a:spcAft>
              <a:buClr>
                <a:schemeClr val="dk1"/>
              </a:buClr>
              <a:buSzPts val="1100"/>
              <a:buFont typeface="Arial"/>
              <a:buChar char="•"/>
            </a:pPr>
            <a:r>
              <a:rPr b="0" i="0" lang="pt-PT" sz="1800" u="none" cap="none" strike="noStrike">
                <a:solidFill>
                  <a:schemeClr val="dk1"/>
                </a:solidFill>
                <a:latin typeface="Calibri"/>
                <a:ea typeface="Calibri"/>
                <a:cs typeface="Calibri"/>
                <a:sym typeface="Calibri"/>
              </a:rPr>
              <a:t>Sollten in den Sozialen Medien gewalttätige und extremistische Inhalte entfernt werden? Warum? Warum nicht?</a:t>
            </a:r>
            <a:endParaRPr b="1" i="0" sz="1800" u="none" cap="none" strike="noStrike">
              <a:solidFill>
                <a:schemeClr val="dk1"/>
              </a:solidFill>
              <a:latin typeface="Calibri"/>
              <a:ea typeface="Calibri"/>
              <a:cs typeface="Calibri"/>
              <a:sym typeface="Calibri"/>
            </a:endParaRPr>
          </a:p>
          <a:p>
            <a:pPr indent="0" lvl="0" marL="0" marR="0" rtl="0" algn="l">
              <a:lnSpc>
                <a:spcPct val="150000"/>
              </a:lnSpc>
              <a:spcBef>
                <a:spcPts val="1200"/>
              </a:spcBef>
              <a:spcAft>
                <a:spcPts val="0"/>
              </a:spcAft>
              <a:buClr>
                <a:srgbClr val="000000"/>
              </a:buClr>
              <a:buSzPts val="2500"/>
              <a:buFont typeface="Arial"/>
              <a:buNone/>
            </a:pPr>
            <a:r>
              <a:t/>
            </a:r>
            <a:endParaRPr b="1" i="0" sz="2000" u="none" cap="none" strike="noStrike">
              <a:solidFill>
                <a:schemeClr val="dk1"/>
              </a:solidFill>
              <a:latin typeface="Calibri"/>
              <a:ea typeface="Calibri"/>
              <a:cs typeface="Calibri"/>
              <a:sym typeface="Calibri"/>
            </a:endParaRPr>
          </a:p>
          <a:p>
            <a:pPr indent="0" lvl="0" marL="457200" marR="0" rtl="0" algn="l">
              <a:lnSpc>
                <a:spcPct val="150000"/>
              </a:lnSpc>
              <a:spcBef>
                <a:spcPts val="0"/>
              </a:spcBef>
              <a:spcAft>
                <a:spcPts val="0"/>
              </a:spcAft>
              <a:buClr>
                <a:srgbClr val="000000"/>
              </a:buClr>
              <a:buSzPts val="2500"/>
              <a:buFont typeface="Arial"/>
              <a:buNone/>
            </a:pPr>
            <a:r>
              <a:t/>
            </a:r>
            <a:endParaRPr b="0" i="0" sz="25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98" name="Google Shape;98;g13187e0cc78_0_22"/>
          <p:cNvPicPr preferRelativeResize="0"/>
          <p:nvPr/>
        </p:nvPicPr>
        <p:blipFill rotWithShape="1">
          <a:blip r:embed="rId3">
            <a:alphaModFix/>
          </a:blip>
          <a:srcRect b="0" l="0" r="0" t="0"/>
          <a:stretch/>
        </p:blipFill>
        <p:spPr>
          <a:xfrm>
            <a:off x="9717024" y="74709"/>
            <a:ext cx="2277892" cy="227789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pic>
        <p:nvPicPr>
          <p:cNvPr id="103" name="Google Shape;103;p3"/>
          <p:cNvPicPr preferRelativeResize="0"/>
          <p:nvPr/>
        </p:nvPicPr>
        <p:blipFill rotWithShape="1">
          <a:blip r:embed="rId3">
            <a:alphaModFix/>
          </a:blip>
          <a:srcRect b="0" l="0" r="0" t="0"/>
          <a:stretch/>
        </p:blipFill>
        <p:spPr>
          <a:xfrm>
            <a:off x="0" y="48850"/>
            <a:ext cx="12191999" cy="6760325"/>
          </a:xfrm>
          <a:prstGeom prst="rect">
            <a:avLst/>
          </a:prstGeom>
          <a:noFill/>
          <a:ln>
            <a:noFill/>
          </a:ln>
        </p:spPr>
      </p:pic>
      <p:sp>
        <p:nvSpPr>
          <p:cNvPr id="104" name="Google Shape;104;p3"/>
          <p:cNvSpPr txBox="1"/>
          <p:nvPr/>
        </p:nvSpPr>
        <p:spPr>
          <a:xfrm>
            <a:off x="864778" y="1128323"/>
            <a:ext cx="10865105" cy="1506722"/>
          </a:xfrm>
          <a:prstGeom prst="rect">
            <a:avLst/>
          </a:prstGeom>
          <a:noFill/>
          <a:ln>
            <a:noFill/>
          </a:ln>
        </p:spPr>
        <p:txBody>
          <a:bodyPr anchorCtr="0" anchor="t" bIns="45700" lIns="91425" spcFirstLastPara="1" rIns="91425" wrap="square" tIns="45700">
            <a:noAutofit/>
          </a:bodyPr>
          <a:lstStyle/>
          <a:p>
            <a:pPr indent="0" lvl="0" marL="0" marR="0" rtl="0" algn="ctr">
              <a:lnSpc>
                <a:spcPct val="90000"/>
              </a:lnSpc>
              <a:spcBef>
                <a:spcPts val="0"/>
              </a:spcBef>
              <a:spcAft>
                <a:spcPts val="0"/>
              </a:spcAft>
              <a:buClr>
                <a:srgbClr val="FED201"/>
              </a:buClr>
              <a:buSzPts val="5400"/>
              <a:buFont typeface="Arial"/>
              <a:buNone/>
            </a:pPr>
            <a:r>
              <a:rPr b="0" i="0" lang="pt-PT" sz="2000" u="none" cap="none" strike="noStrike">
                <a:solidFill>
                  <a:schemeClr val="lt1"/>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b="1" i="0" sz="2000" u="none" cap="none" strike="noStrike">
              <a:solidFill>
                <a:schemeClr val="lt1"/>
              </a:solidFill>
              <a:latin typeface="Arial"/>
              <a:ea typeface="Arial"/>
              <a:cs typeface="Arial"/>
              <a:sym typeface="Arial"/>
            </a:endParaRPr>
          </a:p>
        </p:txBody>
      </p:sp>
      <p:pic>
        <p:nvPicPr>
          <p:cNvPr id="105" name="Google Shape;105;p3"/>
          <p:cNvPicPr preferRelativeResize="0"/>
          <p:nvPr/>
        </p:nvPicPr>
        <p:blipFill rotWithShape="1">
          <a:blip r:embed="rId4">
            <a:alphaModFix/>
          </a:blip>
          <a:srcRect b="0" l="0" r="0" t="0"/>
          <a:stretch/>
        </p:blipFill>
        <p:spPr>
          <a:xfrm>
            <a:off x="0" y="5785365"/>
            <a:ext cx="5112774" cy="107263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Tema do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2021-09-08T13:19:00Z</dcterms:created>
  <dc:creator>CAROLINA CODER MEIRA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811530c-902c-4b75-8616-d6c82cd1332a_Enabled">
    <vt:lpwstr>true</vt:lpwstr>
  </property>
  <property fmtid="{D5CDD505-2E9C-101B-9397-08002B2CF9AE}" pid="3" name="MSIP_Label_9811530c-902c-4b75-8616-d6c82cd1332a_SetDate">
    <vt:lpwstr>2021-09-08T14:12:37Z</vt:lpwstr>
  </property>
  <property fmtid="{D5CDD505-2E9C-101B-9397-08002B2CF9AE}" pid="4" name="MSIP_Label_9811530c-902c-4b75-8616-d6c82cd1332a_Method">
    <vt:lpwstr>Standard</vt:lpwstr>
  </property>
  <property fmtid="{D5CDD505-2E9C-101B-9397-08002B2CF9AE}" pid="5" name="MSIP_Label_9811530c-902c-4b75-8616-d6c82cd1332a_Name">
    <vt:lpwstr>9811530c-902c-4b75-8616-d6c82cd1332a</vt:lpwstr>
  </property>
  <property fmtid="{D5CDD505-2E9C-101B-9397-08002B2CF9AE}" pid="6" name="MSIP_Label_9811530c-902c-4b75-8616-d6c82cd1332a_SiteId">
    <vt:lpwstr>bf86fbdb-f8c2-440e-923c-05a60dc2bc9b</vt:lpwstr>
  </property>
  <property fmtid="{D5CDD505-2E9C-101B-9397-08002B2CF9AE}" pid="7" name="MSIP_Label_9811530c-902c-4b75-8616-d6c82cd1332a_ActionId">
    <vt:lpwstr>e9f71ad1-d2e1-40e2-8751-ebe6e0fdbbc0</vt:lpwstr>
  </property>
  <property fmtid="{D5CDD505-2E9C-101B-9397-08002B2CF9AE}" pid="8" name="MSIP_Label_9811530c-902c-4b75-8616-d6c82cd1332a_ContentBits">
    <vt:lpwstr>0</vt:lpwstr>
  </property>
  <property fmtid="{D5CDD505-2E9C-101B-9397-08002B2CF9AE}" pid="9" name="ContentTypeId">
    <vt:lpwstr>0x010100B55D2836E32A2045AA1DF5E1CF9BE319</vt:lpwstr>
  </property>
</Properties>
</file>