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jYA5Un35oGVeDsGEs8ur/oLDRY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3142720944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4" name="Google Shape;74;g13142720944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9" name="Google Shape;49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3" name="Google Shape;53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" name="Google Shape;21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" name="Google Shape;24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5" name="Google Shape;25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" name="Google Shape;36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0" name="Google Shape;40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5" name="Google Shape;45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6" name="Google Shape;46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35780" y="1521275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460916" y="424856"/>
            <a:ext cx="82807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Debate/critical thinkers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2480366" y="1277781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1st Method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517950" y="1901675"/>
            <a:ext cx="11156100" cy="2805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read and analyze</a:t>
            </a:r>
            <a:endParaRPr b="0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will be placed in small groups of 4 to five students to read and analyze :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b="1"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should be children and teenagers in government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you think children and adults have different opinions on things?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it important that politicians represent every different view point? Why do you think this is?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issues affect children more than adults?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it enough if politicians are parents? Can they speak for their children?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children and teenagers have enough experience and maturity to be in government?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adults understand what children want and need?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would it affect a child’s life to be a politician?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142720944_0_2"/>
          <p:cNvSpPr/>
          <p:nvPr/>
        </p:nvSpPr>
        <p:spPr>
          <a:xfrm>
            <a:off x="460916" y="424856"/>
            <a:ext cx="8280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PT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Debate/critical thinkers</a:t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g13142720944_0_2"/>
          <p:cNvSpPr/>
          <p:nvPr/>
        </p:nvSpPr>
        <p:spPr>
          <a:xfrm>
            <a:off x="0" y="1393902"/>
            <a:ext cx="2263800" cy="301200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g13142720944_0_2"/>
          <p:cNvSpPr txBox="1"/>
          <p:nvPr/>
        </p:nvSpPr>
        <p:spPr>
          <a:xfrm>
            <a:off x="2480366" y="1277781"/>
            <a:ext cx="24846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pt-PT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1st Method 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13142720944_0_2"/>
          <p:cNvSpPr/>
          <p:nvPr/>
        </p:nvSpPr>
        <p:spPr>
          <a:xfrm>
            <a:off x="517950" y="1901675"/>
            <a:ext cx="8091300" cy="2805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FACT: </a:t>
            </a: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Evangelos Liakos is only 29 years old. He is the youngest member of the Greek parliament ever elected.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0" name="Google Shape;80;g13142720944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13142720944_0_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52200" y="1963913"/>
            <a:ext cx="1845925" cy="18459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0"/>
              </a:srgbClr>
            </a:outerShdw>
          </a:effectLst>
        </p:spPr>
      </p:pic>
      <p:sp>
        <p:nvSpPr>
          <p:cNvPr id="82" name="Google Shape;82;g13142720944_0_2"/>
          <p:cNvSpPr txBox="1"/>
          <p:nvPr/>
        </p:nvSpPr>
        <p:spPr>
          <a:xfrm>
            <a:off x="7199550" y="4337075"/>
            <a:ext cx="32685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FACT:</a:t>
            </a: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Under-18s make up roughly 1/5 of the greek population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Google Shape;83;g13142720944_0_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3263350"/>
            <a:ext cx="6884500" cy="344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i="0" lang="pt-PT" sz="5400" u="none" cap="none" strike="noStrike">
                <a:solidFill>
                  <a:srgbClr val="FED20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b="1" i="0" sz="5400" u="none" cap="none" strike="noStrik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