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kWFFnPd+WoVTPunyUcJCxva/P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" name="Google Shape;6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4719275" y="664125"/>
            <a:ext cx="71175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will select five to six students randomly from class to conduct a one-on-one interview to document the students’ perceptions about the debate. I will ask questions about how the students prepared for the debate and how was their overall experience during the debate.</a:t>
            </a:r>
            <a:endParaRPr/>
          </a:p>
        </p:txBody>
      </p:sp>
      <p:pic>
        <p:nvPicPr>
          <p:cNvPr id="63" name="Google Shape;6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20055" y="3159775"/>
            <a:ext cx="4271695" cy="281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Debate/critical thinkers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517950" y="1901675"/>
            <a:ext cx="116151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PERCEPTION SURVEY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result of critical thinking instruction and debating, please answer the following questions using self-assessment using: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Strongly agree    			Agree                 			Strongly disagree          			Disagree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 I am able to formulate the problem clearly and precisely.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 I am able to ask vital questions to help gather more information.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 I am able to have well-developed reasoning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 I am able to maintain a good level of openmindedness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 I am able to recognize and assess assumptions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6- I am able to identify most possible implications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7- I am able to communicate more effectively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8- I am able to evaluate data to make informative decisions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9- Overall, debating helped me increase my critical thinking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i="0" lang="pt-PT" sz="5400" u="none" cap="none" strike="noStrike">
                <a:solidFill>
                  <a:srgbClr val="FED20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