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j8KzCGVOHe+n7Y2WQDez0Q7L2W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" name="Google Shape;7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4719275" y="664125"/>
            <a:ext cx="711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227705" y="2477200"/>
            <a:ext cx="7459496" cy="389758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"/>
          <p:cNvSpPr txBox="1"/>
          <p:nvPr/>
        </p:nvSpPr>
        <p:spPr>
          <a:xfrm>
            <a:off x="5139425" y="664125"/>
            <a:ext cx="60312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Στους μαθητές θα τεθούν οι ακόλουθες ανοιχτές ερωτήσεις σχετικά με την κριτική σκέψη: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κριτικά σκεπτόμενοι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pt-PT" sz="2400">
                <a:solidFill>
                  <a:schemeClr val="dk1"/>
                </a:solidFill>
              </a:rPr>
              <a:t>η Μέθοδος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517950" y="1901675"/>
            <a:ext cx="116151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627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ΕΡΩΤΗΣΕΙΣ ΣΥΝΕΝΤΕΥΞΕΩΝ ΜΑΘΗΤΩΝ</a:t>
            </a:r>
            <a:endParaRPr b="1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 Τι σας άρεσε περισσότερο στη συζήτηση;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 Η συζήτηση σας βοήθησε να διατυπώσετε με σαφήνεια το πρόβλημα;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 Τι μάθατε για την κριτική σκέψη; Και γιατί?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 Πώς ήταν η συζήτηση για εσάς; Και γιατί?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 Η συζήτηση βοήθησε στη βελτίωση της συνολικής κριτικής σας σκέψης; Γιατί ή γιατί όχι?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6- Η συζήτηση βοήθησε στη βελτίωση των επικοινωνιακών σας δεξιοτήτων; Γιατί ή γιατί όχι?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Ευχαριστώ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