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i41lfNrkHpxtHDZzrmx7FCtmEB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cf7d01ddf_0_5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11cf7d01ddf_0_5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11cf7d01ddf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cf7d01ddf_0_9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11cf7d01ddf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cf7d01ddf_0_9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1cf7d01ddf_0_9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11cf7d01ddf_0_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55" name="Google Shape;55;g11cf7d01ddf_0_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7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cf7d01ddf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1cf7d01ddf_0_6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11cf7d01ddf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cf7d01ddf_0_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11cf7d01ddf_0_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11cf7d01ddf_0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1cf7d01ddf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11cf7d01ddf_0_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1cf7d01ddf_0_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1cf7d01ddf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cf7d01ddf_0_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11cf7d01ddf_0_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cf7d01ddf_0_7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11cf7d01ddf_0_7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11cf7d01ddf_0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cf7d01ddf_0_8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11cf7d01ddf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cf7d01ddf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cf7d01ddf_0_8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11cf7d01ddf_0_8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11cf7d01ddf_0_8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11cf7d01ddf_0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cf7d01ddf_0_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1cf7d01ddf_0_5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1cf7d01ddf_0_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document/d/1BDnaGSPCQKwLWHVCKGoOUUgBTqzyr5kP/edit?usp=share_link&amp;ouid=111287978751217186366&amp;rtpof=true&amp;sd=true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05025"/>
            <a:ext cx="121920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Cases/critical thinkers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2466816" y="1335844"/>
            <a:ext cx="24846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2nd Method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460925" y="1393900"/>
            <a:ext cx="11156100" cy="475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pt-PT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issue?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pt-PT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goal of the analysis?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pt-PT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context of the problem?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pt-PT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key facts should be considered?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pt-PT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alternatives are available to the decision-maker?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pt-PT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you recommend — and why?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PT" sz="2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Students'  Reflection worksheet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850"/>
            <a:ext cx="12191999" cy="67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1149914" y="1157820"/>
            <a:ext cx="42306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i="0" lang="pt-PT" sz="5400" u="none" cap="none" strike="noStrike">
                <a:solidFill>
                  <a:srgbClr val="FED20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5400" u="none" cap="none" strike="noStrike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