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iiA1ynL6zNtVJn/B2C+SiLcL3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4719275" y="664125"/>
            <a:ext cx="711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227705" y="2477200"/>
            <a:ext cx="7459496" cy="389758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 txBox="1"/>
          <p:nvPr/>
        </p:nvSpPr>
        <p:spPr>
          <a:xfrm>
            <a:off x="5139425" y="664125"/>
            <a:ext cx="60312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alunos serão questionados sobre as seguintes perguntas abertas sobre o pensamento crítico: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517950" y="1901675"/>
            <a:ext cx="11615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27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Perguntas para as Entrevistas aos estudantes:</a:t>
            </a:r>
            <a:endParaRPr b="1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O que gostaste mais no debate?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O debate ajudou-te a formular o problema de forma clara?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 O que aprendeste sobre o pensamento crítico? E porquê?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 Como foi o debate para ti? E porquê?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 O debate ajudou-te a melhorar o teu pensamento crítico geral? Porquê ou porque não?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6- O debate ajudou-te a melhorar as tuas habilidades de comunicação? Porquê ou porque não?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Pensamento Crítico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2"/>
          <p:cNvSpPr/>
          <p:nvPr/>
        </p:nvSpPr>
        <p:spPr>
          <a:xfrm>
            <a:off x="2417575" y="1213725"/>
            <a:ext cx="2547300" cy="562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1º Método: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Obrigado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