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junPx/dzlW6liAz+WziIUjLJ7t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ew.genial.ly/626439232410a0001823f553/interactive-content-critics-digital-platforms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view.genial.ly/626439232410a0001823f553/interactive-content-critics-digital-platforms" TargetMode="External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0" y="205167"/>
            <a:ext cx="28163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Protection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Safe Internet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827526" y="4312850"/>
            <a:ext cx="451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highlight>
                  <a:srgbClr val="FFFFFF"/>
                </a:highlight>
              </a:rPr>
              <a:t>https://view.genial.ly/626439232410a0001823f553/interactive-content-critics-digital-platforms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>
            <a:hlinkClick r:id="rId3"/>
          </p:cNvPr>
          <p:cNvSpPr/>
          <p:nvPr/>
        </p:nvSpPr>
        <p:spPr>
          <a:xfrm>
            <a:off x="7010400" y="2865120"/>
            <a:ext cx="4328160" cy="1133856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6351" y="742350"/>
            <a:ext cx="2657095" cy="53793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5400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