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 roundtripDataSignature="AMtx7mj3dJoJQIxBWTd5iCtwZJpIV2Aj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o de Título" type="title">
  <p:cSld name="TITLE">
    <p:spTree>
      <p:nvGrpSpPr>
        <p:cNvPr id="10" name="Shape 10"/>
        <p:cNvGrpSpPr/>
        <p:nvPr/>
      </p:nvGrpSpPr>
      <p:grpSpPr>
        <a:xfrm>
          <a:off x="0" y="0"/>
          <a:ext cx="0" cy="0"/>
          <a:chOff x="0" y="0"/>
          <a:chExt cx="0" cy="0"/>
        </a:xfrm>
      </p:grpSpPr>
      <p:sp>
        <p:nvSpPr>
          <p:cNvPr id="11" name="Google Shape;11;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3" name="Google Shape;13;p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squema Personalizado">
  <p:cSld name="1_Esquema Personalizado">
    <p:spTree>
      <p:nvGrpSpPr>
        <p:cNvPr id="16" name="Shape 16"/>
        <p:cNvGrpSpPr/>
        <p:nvPr/>
      </p:nvGrpSpPr>
      <p:grpSpPr>
        <a:xfrm>
          <a:off x="0" y="0"/>
          <a:ext cx="0" cy="0"/>
          <a:chOff x="0" y="0"/>
          <a:chExt cx="0" cy="0"/>
        </a:xfrm>
      </p:grpSpPr>
      <p:pic>
        <p:nvPicPr>
          <p:cNvPr descr="Uma imagem com pessoa, mulher, interior&#10;&#10;Descrição gerada automaticamente" id="17" name="Google Shape;17;p6"/>
          <p:cNvPicPr preferRelativeResize="0"/>
          <p:nvPr/>
        </p:nvPicPr>
        <p:blipFill rotWithShape="1">
          <a:blip r:embed="rId2">
            <a:alphaModFix/>
          </a:blip>
          <a:srcRect b="0" l="0" r="0" t="0"/>
          <a:stretch/>
        </p:blipFill>
        <p:spPr>
          <a:xfrm>
            <a:off x="1015" y="0"/>
            <a:ext cx="12189969"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p:cSld name="Diapositivo de Título">
    <p:spTree>
      <p:nvGrpSpPr>
        <p:cNvPr id="18" name="Shape 18"/>
        <p:cNvGrpSpPr/>
        <p:nvPr/>
      </p:nvGrpSpPr>
      <p:grpSpPr>
        <a:xfrm>
          <a:off x="0" y="0"/>
          <a:ext cx="0" cy="0"/>
          <a:chOff x="0" y="0"/>
          <a:chExt cx="0" cy="0"/>
        </a:xfrm>
      </p:grpSpPr>
      <p:pic>
        <p:nvPicPr>
          <p:cNvPr descr="Uma imagem com texto&#10;&#10;Descrição gerada automaticamente" id="19" name="Google Shape;19;p7"/>
          <p:cNvPicPr preferRelativeResize="0"/>
          <p:nvPr/>
        </p:nvPicPr>
        <p:blipFill rotWithShape="1">
          <a:blip r:embed="rId2">
            <a:alphaModFix/>
          </a:blip>
          <a:srcRect b="0" l="0" r="0" t="0"/>
          <a:stretch/>
        </p:blipFill>
        <p:spPr>
          <a:xfrm>
            <a:off x="1015" y="0"/>
            <a:ext cx="12189969"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quema Personalizado">
  <p:cSld name="Esquema Personalizado">
    <p:spTree>
      <p:nvGrpSpPr>
        <p:cNvPr id="20" name="Shape 20"/>
        <p:cNvGrpSpPr/>
        <p:nvPr/>
      </p:nvGrpSpPr>
      <p:grpSpPr>
        <a:xfrm>
          <a:off x="0" y="0"/>
          <a:ext cx="0" cy="0"/>
          <a:chOff x="0" y="0"/>
          <a:chExt cx="0" cy="0"/>
        </a:xfrm>
      </p:grpSpPr>
      <p:pic>
        <p:nvPicPr>
          <p:cNvPr descr="Uma imagem com texto&#10;&#10;Descrição gerada automaticamente" id="21" name="Google Shape;21;p8"/>
          <p:cNvPicPr preferRelativeResize="0"/>
          <p:nvPr/>
        </p:nvPicPr>
        <p:blipFill rotWithShape="1">
          <a:blip r:embed="rId2">
            <a:alphaModFix/>
          </a:blip>
          <a:srcRect b="0" l="0" r="0" t="0"/>
          <a:stretch/>
        </p:blipFill>
        <p:spPr>
          <a:xfrm>
            <a:off x="1015" y="0"/>
            <a:ext cx="12189969"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Esquema Personalizado">
  <p:cSld name="2_Esquema Personalizado">
    <p:spTree>
      <p:nvGrpSpPr>
        <p:cNvPr id="22" name="Shape 22"/>
        <p:cNvGrpSpPr/>
        <p:nvPr/>
      </p:nvGrpSpPr>
      <p:grpSpPr>
        <a:xfrm>
          <a:off x="0" y="0"/>
          <a:ext cx="0" cy="0"/>
          <a:chOff x="0" y="0"/>
          <a:chExt cx="0" cy="0"/>
        </a:xfrm>
      </p:grpSpPr>
      <p:pic>
        <p:nvPicPr>
          <p:cNvPr descr="A picture containing text, person, indoor, spectacles&#10;&#10;Description automatically generated" id="23" name="Google Shape;23;p9"/>
          <p:cNvPicPr preferRelativeResize="0"/>
          <p:nvPr/>
        </p:nvPicPr>
        <p:blipFill rotWithShape="1">
          <a:blip r:embed="rId2">
            <a:alphaModFix/>
          </a:blip>
          <a:srcRect b="0" l="0" r="0" t="0"/>
          <a:stretch/>
        </p:blipFill>
        <p:spPr>
          <a:xfrm>
            <a:off x="1270" y="0"/>
            <a:ext cx="1218946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view.genial.ly/626439232410a0001823f553/interactive-content-critics-digital-platforms" TargetMode="External"/><Relationship Id="rId4" Type="http://schemas.openxmlformats.org/officeDocument/2006/relationships/image" Target="../media/image2.png"/><Relationship Id="rId5" Type="http://schemas.openxmlformats.org/officeDocument/2006/relationships/hyperlink" Target="https://view.genial.ly/64303979f2d394001371ed79/interactive-content-critics-digital-platforms-at" TargetMode="External"/><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pic>
        <p:nvPicPr>
          <p:cNvPr id="28" name="Google Shape;28;p1"/>
          <p:cNvPicPr preferRelativeResize="0"/>
          <p:nvPr/>
        </p:nvPicPr>
        <p:blipFill rotWithShape="1">
          <a:blip r:embed="rId3">
            <a:alphaModFix/>
          </a:blip>
          <a:srcRect b="0" l="0" r="0" t="0"/>
          <a:stretch/>
        </p:blipFill>
        <p:spPr>
          <a:xfrm>
            <a:off x="4805597" y="0"/>
            <a:ext cx="7386403" cy="6858000"/>
          </a:xfrm>
          <a:prstGeom prst="rect">
            <a:avLst/>
          </a:prstGeom>
          <a:noFill/>
          <a:ln>
            <a:noFill/>
          </a:ln>
        </p:spPr>
      </p:pic>
      <p:pic>
        <p:nvPicPr>
          <p:cNvPr id="29" name="Google Shape;29;p1"/>
          <p:cNvPicPr preferRelativeResize="0"/>
          <p:nvPr/>
        </p:nvPicPr>
        <p:blipFill rotWithShape="1">
          <a:blip r:embed="rId4">
            <a:alphaModFix/>
          </a:blip>
          <a:srcRect b="0" l="0" r="0" t="0"/>
          <a:stretch/>
        </p:blipFill>
        <p:spPr>
          <a:xfrm>
            <a:off x="156722" y="981952"/>
            <a:ext cx="4270983" cy="4270983"/>
          </a:xfrm>
          <a:prstGeom prst="rect">
            <a:avLst/>
          </a:prstGeom>
          <a:noFill/>
          <a:ln>
            <a:noFill/>
          </a:ln>
        </p:spPr>
      </p:pic>
      <p:pic>
        <p:nvPicPr>
          <p:cNvPr id="30" name="Google Shape;30;p1"/>
          <p:cNvPicPr preferRelativeResize="0"/>
          <p:nvPr/>
        </p:nvPicPr>
        <p:blipFill rotWithShape="1">
          <a:blip r:embed="rId5">
            <a:alphaModFix/>
          </a:blip>
          <a:srcRect b="0" l="0" r="0" t="0"/>
          <a:stretch/>
        </p:blipFill>
        <p:spPr>
          <a:xfrm>
            <a:off x="761863" y="5252935"/>
            <a:ext cx="3060700" cy="142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2"/>
          <p:cNvSpPr/>
          <p:nvPr/>
        </p:nvSpPr>
        <p:spPr>
          <a:xfrm>
            <a:off x="0" y="205167"/>
            <a:ext cx="2816351"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PT" sz="2400">
                <a:solidFill>
                  <a:schemeClr val="dk1"/>
                </a:solidFill>
                <a:latin typeface="Calibri"/>
                <a:ea typeface="Calibri"/>
                <a:cs typeface="Calibri"/>
                <a:sym typeface="Calibri"/>
              </a:rPr>
              <a:t>Datenschutz</a:t>
            </a:r>
            <a:endParaRPr/>
          </a:p>
          <a:p>
            <a:pPr indent="0" lvl="0" marL="0" marR="0" rtl="0" algn="ctr">
              <a:spcBef>
                <a:spcPts val="0"/>
              </a:spcBef>
              <a:spcAft>
                <a:spcPts val="0"/>
              </a:spcAft>
              <a:buNone/>
            </a:pPr>
            <a:r>
              <a:rPr b="1" lang="pt-PT" sz="2400">
                <a:solidFill>
                  <a:schemeClr val="dk1"/>
                </a:solidFill>
                <a:latin typeface="Calibri"/>
                <a:ea typeface="Calibri"/>
                <a:cs typeface="Calibri"/>
                <a:sym typeface="Calibri"/>
              </a:rPr>
              <a:t>&amp; </a:t>
            </a:r>
            <a:endParaRPr/>
          </a:p>
          <a:p>
            <a:pPr indent="0" lvl="0" marL="0" marR="0" rtl="0" algn="ctr">
              <a:spcBef>
                <a:spcPts val="0"/>
              </a:spcBef>
              <a:spcAft>
                <a:spcPts val="0"/>
              </a:spcAft>
              <a:buNone/>
            </a:pPr>
            <a:r>
              <a:rPr b="1" lang="pt-PT" sz="2400">
                <a:solidFill>
                  <a:schemeClr val="dk1"/>
                </a:solidFill>
                <a:latin typeface="Calibri"/>
                <a:ea typeface="Calibri"/>
                <a:cs typeface="Calibri"/>
                <a:sym typeface="Calibri"/>
              </a:rPr>
              <a:t>Sicheres Internet</a:t>
            </a:r>
            <a:endParaRPr b="1" sz="2400">
              <a:solidFill>
                <a:schemeClr val="dk1"/>
              </a:solidFill>
              <a:latin typeface="Calibri"/>
              <a:ea typeface="Calibri"/>
              <a:cs typeface="Calibri"/>
              <a:sym typeface="Calibri"/>
            </a:endParaRPr>
          </a:p>
        </p:txBody>
      </p:sp>
      <p:sp>
        <p:nvSpPr>
          <p:cNvPr id="36" name="Google Shape;36;p2"/>
          <p:cNvSpPr/>
          <p:nvPr/>
        </p:nvSpPr>
        <p:spPr>
          <a:xfrm>
            <a:off x="0" y="1393902"/>
            <a:ext cx="2263698" cy="301083"/>
          </a:xfrm>
          <a:prstGeom prst="homePlate">
            <a:avLst>
              <a:gd fmla="val 50000" name="adj"/>
            </a:avLst>
          </a:prstGeom>
          <a:solidFill>
            <a:srgbClr val="FED2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2"/>
          <p:cNvSpPr/>
          <p:nvPr/>
        </p:nvSpPr>
        <p:spPr>
          <a:xfrm>
            <a:off x="6827526" y="4312850"/>
            <a:ext cx="47373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PT" sz="1200">
                <a:solidFill>
                  <a:schemeClr val="dk1"/>
                </a:solidFill>
                <a:highlight>
                  <a:srgbClr val="FFFFFF"/>
                </a:highlight>
              </a:rPr>
              <a:t>https://view.genial.ly/64303979f2d394001371ed79/interactive-content-critics-digital-platforms-at</a:t>
            </a:r>
            <a:endParaRPr sz="1800">
              <a:solidFill>
                <a:schemeClr val="dk1"/>
              </a:solidFill>
              <a:latin typeface="Calibri"/>
              <a:ea typeface="Calibri"/>
              <a:cs typeface="Calibri"/>
              <a:sym typeface="Calibri"/>
            </a:endParaRPr>
          </a:p>
        </p:txBody>
      </p:sp>
      <p:sp>
        <p:nvSpPr>
          <p:cNvPr id="38" name="Google Shape;38;p2">
            <a:hlinkClick r:id="rId3"/>
          </p:cNvPr>
          <p:cNvSpPr/>
          <p:nvPr/>
        </p:nvSpPr>
        <p:spPr>
          <a:xfrm>
            <a:off x="7010400" y="2865120"/>
            <a:ext cx="4328160" cy="1133856"/>
          </a:xfrm>
          <a:prstGeom prst="striped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 name="Google Shape;39;p2"/>
          <p:cNvPicPr preferRelativeResize="0"/>
          <p:nvPr/>
        </p:nvPicPr>
        <p:blipFill rotWithShape="1">
          <a:blip r:embed="rId4">
            <a:alphaModFix/>
          </a:blip>
          <a:srcRect b="0" l="0" r="0" t="0"/>
          <a:stretch/>
        </p:blipFill>
        <p:spPr>
          <a:xfrm>
            <a:off x="9717024" y="74709"/>
            <a:ext cx="2277892" cy="2277892"/>
          </a:xfrm>
          <a:prstGeom prst="rect">
            <a:avLst/>
          </a:prstGeom>
          <a:noFill/>
          <a:ln>
            <a:noFill/>
          </a:ln>
        </p:spPr>
      </p:pic>
      <p:pic>
        <p:nvPicPr>
          <p:cNvPr id="40" name="Google Shape;40;p2">
            <a:hlinkClick r:id="rId5"/>
          </p:cNvPr>
          <p:cNvPicPr preferRelativeResize="0"/>
          <p:nvPr/>
        </p:nvPicPr>
        <p:blipFill>
          <a:blip r:embed="rId6">
            <a:alphaModFix/>
          </a:blip>
          <a:stretch>
            <a:fillRect/>
          </a:stretch>
        </p:blipFill>
        <p:spPr>
          <a:xfrm>
            <a:off x="3240975" y="732335"/>
            <a:ext cx="2435950" cy="4858214"/>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3"/>
          <p:cNvSpPr txBox="1"/>
          <p:nvPr/>
        </p:nvSpPr>
        <p:spPr>
          <a:xfrm>
            <a:off x="909060" y="1547625"/>
            <a:ext cx="10373879" cy="171809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000"/>
              <a:buFont typeface="arial"/>
              <a:buNone/>
            </a:pPr>
            <a:r>
              <a:rPr b="0" i="0" lang="pt-PT" sz="2000">
                <a:solidFill>
                  <a:schemeClr val="lt1"/>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b="1" sz="2000">
              <a:solidFill>
                <a:schemeClr val="lt1"/>
              </a:solidFill>
              <a:latin typeface="Arial"/>
              <a:ea typeface="Arial"/>
              <a:cs typeface="Arial"/>
              <a:sym typeface="Arial"/>
            </a:endParaRPr>
          </a:p>
        </p:txBody>
      </p:sp>
      <p:pic>
        <p:nvPicPr>
          <p:cNvPr id="46" name="Google Shape;46;p3"/>
          <p:cNvPicPr preferRelativeResize="0"/>
          <p:nvPr/>
        </p:nvPicPr>
        <p:blipFill rotWithShape="1">
          <a:blip r:embed="rId3">
            <a:alphaModFix/>
          </a:blip>
          <a:srcRect b="0" l="0" r="0" t="0"/>
          <a:stretch/>
        </p:blipFill>
        <p:spPr>
          <a:xfrm>
            <a:off x="0" y="4300178"/>
            <a:ext cx="12192000" cy="25578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2021-09-08T13:19:00Z</dcterms:created>
  <dc:creator>CAROLINA CODER MEIRA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530c-902c-4b75-8616-d6c82cd1332a_Enabled">
    <vt:lpwstr>true</vt:lpwstr>
  </property>
  <property fmtid="{D5CDD505-2E9C-101B-9397-08002B2CF9AE}" pid="3" name="MSIP_Label_9811530c-902c-4b75-8616-d6c82cd1332a_SetDate">
    <vt:lpwstr>2021-09-08T14:12:37Z</vt:lpwstr>
  </property>
  <property fmtid="{D5CDD505-2E9C-101B-9397-08002B2CF9AE}" pid="4" name="MSIP_Label_9811530c-902c-4b75-8616-d6c82cd1332a_Method">
    <vt:lpwstr>Standard</vt:lpwstr>
  </property>
  <property fmtid="{D5CDD505-2E9C-101B-9397-08002B2CF9AE}" pid="5" name="MSIP_Label_9811530c-902c-4b75-8616-d6c82cd1332a_Name">
    <vt:lpwstr>9811530c-902c-4b75-8616-d6c82cd1332a</vt:lpwstr>
  </property>
  <property fmtid="{D5CDD505-2E9C-101B-9397-08002B2CF9AE}" pid="6" name="MSIP_Label_9811530c-902c-4b75-8616-d6c82cd1332a_SiteId">
    <vt:lpwstr>bf86fbdb-f8c2-440e-923c-05a60dc2bc9b</vt:lpwstr>
  </property>
  <property fmtid="{D5CDD505-2E9C-101B-9397-08002B2CF9AE}" pid="7" name="MSIP_Label_9811530c-902c-4b75-8616-d6c82cd1332a_ActionId">
    <vt:lpwstr>e9f71ad1-d2e1-40e2-8751-ebe6e0fdbbc0</vt:lpwstr>
  </property>
  <property fmtid="{D5CDD505-2E9C-101B-9397-08002B2CF9AE}" pid="8" name="MSIP_Label_9811530c-902c-4b75-8616-d6c82cd1332a_ContentBits">
    <vt:lpwstr>0</vt:lpwstr>
  </property>
  <property fmtid="{D5CDD505-2E9C-101B-9397-08002B2CF9AE}" pid="9" name="ContentTypeId">
    <vt:lpwstr>0x010100B55D2836E32A2045AA1DF5E1CF9BE319</vt:lpwstr>
  </property>
</Properties>
</file>