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U2QgwEmC2cQpBb83Cz70sMfR8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16" y="424856"/>
            <a:ext cx="82807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Proteção de dados / Internet Segura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Objetivos: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597408" y="3164681"/>
            <a:ext cx="91196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o pensamento crítico para uma selectiva da informação disponível online;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Conhecer as regras de boa conduta no Mundo Digital;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Conhecer as regras de segurança e proteção de dados no Mundo Digital;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Fornecer conhecimentos sobre as orientações e recomendações de segurança das plataformas digitais;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a Educação para a Cidadania Digital;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Fornecer informação sobre serviços de apoio para a proteção de crianças e jovens;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Sensibilizar para os programas e medidas de promoção da Cidadania Digital;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Sensibilizar para os fenómenos e comportamentos de risco online.</a:t>
            </a:r>
            <a:endParaRPr/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Protection / Safe Internet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 2: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Conteúdos: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597408" y="3164681"/>
            <a:ext cx="911961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Plataformas digitais de ensino: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regras de conduta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recomendações de segurança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Viver na era Digital em linha: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redes sociais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fenómenos e comportamentos de risco em linha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cibercriminalidade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controlos parentais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