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gcvxhDKnK52mmsIXT6mq4M6afa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P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8" name="Google Shape;5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5" name="Google Shape;6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4" name="Google Shape;7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11cf7d01ddf_0_58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endParaRPr/>
          </a:p>
        </p:txBody>
      </p:sp>
      <p:sp>
        <p:nvSpPr>
          <p:cNvPr id="15" name="Google Shape;15;g11cf7d01ddf_0_58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16" name="Google Shape;16;g11cf7d01ddf_0_5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1cf7d01ddf_0_9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>
            <a:endParaRPr/>
          </a:p>
        </p:txBody>
      </p:sp>
      <p:sp>
        <p:nvSpPr>
          <p:cNvPr id="49" name="Google Shape;49;g11cf7d01ddf_0_90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cf7d01ddf_0_93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2" name="Google Shape;52;g11cf7d01ddf_0_93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g11cf7d01ddf_0_9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squema Personalizado">
  <p:cSld name="1_Esquema Personalizado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g11cf7d01ddf_0_99" descr="Uma imagem com pessoa, mulher, interior&#10;&#10;Descrição gerada automaticament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15" y="0"/>
            <a:ext cx="12189972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11cf7d01ddf_0_9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11cf7d01ddf_0_62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1" name="Google Shape;21;g11cf7d01ddf_0_6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11cf7d01ddf_0_6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g11cf7d01ddf_0_6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g11cf7d01ddf_0_65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11cf7d01ddf_0_6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g11cf7d01ddf_0_6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9" name="Google Shape;29;g11cf7d01ddf_0_69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0" name="Google Shape;30;g11cf7d01ddf_0_6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11cf7d01ddf_0_7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g11cf7d01ddf_0_7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11cf7d01ddf_0_7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36" name="Google Shape;36;g11cf7d01ddf_0_7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7" name="Google Shape;37;g11cf7d01ddf_0_7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11cf7d01ddf_0_81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40" name="Google Shape;40;g11cf7d01ddf_0_8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1cf7d01ddf_0_84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g11cf7d01ddf_0_84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endParaRPr/>
          </a:p>
        </p:txBody>
      </p:sp>
      <p:sp>
        <p:nvSpPr>
          <p:cNvPr id="44" name="Google Shape;44;g11cf7d01ddf_0_84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45" name="Google Shape;45;g11cf7d01ddf_0_84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g11cf7d01ddf_0_8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1cf7d01ddf_0_5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g11cf7d01ddf_0_5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g11cf7d01ddf_0_5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6722" y="981952"/>
            <a:ext cx="4270983" cy="4270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1863" y="5252935"/>
            <a:ext cx="3060700" cy="142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553005" y="981950"/>
            <a:ext cx="7459494" cy="49712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"/>
          <p:cNvSpPr/>
          <p:nvPr/>
        </p:nvSpPr>
        <p:spPr>
          <a:xfrm>
            <a:off x="460926" y="424850"/>
            <a:ext cx="91197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PT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Μελέτες Περίπτωσης/ Κριτικά Σκεπτόμενοι</a:t>
            </a: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2"/>
          <p:cNvSpPr/>
          <p:nvPr/>
        </p:nvSpPr>
        <p:spPr>
          <a:xfrm>
            <a:off x="0" y="1393902"/>
            <a:ext cx="2263698" cy="301083"/>
          </a:xfrm>
          <a:prstGeom prst="homePlate">
            <a:avLst>
              <a:gd name="adj" fmla="val 50000"/>
            </a:avLst>
          </a:prstGeom>
          <a:solidFill>
            <a:srgbClr val="FED20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2"/>
          <p:cNvSpPr txBox="1"/>
          <p:nvPr/>
        </p:nvSpPr>
        <p:spPr>
          <a:xfrm>
            <a:off x="460916" y="1935406"/>
            <a:ext cx="2484620" cy="417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PT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pt-PT" sz="2400" b="1">
                <a:solidFill>
                  <a:schemeClr val="dk1"/>
                </a:solidFill>
              </a:rPr>
              <a:t>η Μέθοδος</a:t>
            </a:r>
            <a:r>
              <a:rPr lang="pt-PT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PT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PT" sz="2400" b="1">
                <a:solidFill>
                  <a:schemeClr val="dk1"/>
                </a:solidFill>
              </a:rPr>
              <a:t>Περιεχόμενο</a:t>
            </a:r>
            <a:r>
              <a:rPr lang="pt-PT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A5A5A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"/>
          <p:cNvSpPr/>
          <p:nvPr/>
        </p:nvSpPr>
        <p:spPr>
          <a:xfrm>
            <a:off x="543100" y="3044075"/>
            <a:ext cx="11157900" cy="3388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Ορισμός μελέτης περίπτωσης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Χωρισμός σε ομάδες εργασίας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Παρουσίαση των υποθέσεων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Οι μαθητές διαβάζουν και αναλύουν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Οι μαθητές παρουσιάζουν και επιχειρηματολογούν για την υπόθεσή τους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87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Char char="●"/>
            </a:pPr>
            <a:r>
              <a:rPr lang="pt-PT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Οι μαθητές αξιολογούν</a:t>
            </a:r>
            <a:endParaRPr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1" name="Google Shape;7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17024" y="74709"/>
            <a:ext cx="2277892" cy="22778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8850"/>
            <a:ext cx="12191999" cy="676032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3"/>
          <p:cNvSpPr txBox="1"/>
          <p:nvPr/>
        </p:nvSpPr>
        <p:spPr>
          <a:xfrm>
            <a:off x="1149914" y="1157820"/>
            <a:ext cx="4230600" cy="72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D201"/>
              </a:buClr>
              <a:buSzPts val="5400"/>
              <a:buFont typeface="Arial"/>
              <a:buNone/>
            </a:pPr>
            <a:r>
              <a:rPr lang="pt-PT" sz="5400" b="1">
                <a:solidFill>
                  <a:srgbClr val="FED201"/>
                </a:solidFill>
              </a:rPr>
              <a:t>Ευχαριστώ</a:t>
            </a:r>
            <a:endParaRPr sz="5400" b="1" i="0" u="none" strike="noStrike" cap="none">
              <a:solidFill>
                <a:srgbClr val="FED20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Breitbild</PresentationFormat>
  <Paragraphs>12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Simple Light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CAROLINA CODER MEIRA</dc:creator>
  <cp:lastModifiedBy>Petra Hauser</cp:lastModifiedBy>
  <cp:revision>1</cp:revision>
  <dcterms:created xsi:type="dcterms:W3CDTF">2021-09-08T13:19:00Z</dcterms:created>
  <dcterms:modified xsi:type="dcterms:W3CDTF">2023-04-14T17:19:54Z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811530c-902c-4b75-8616-d6c82cd1332a_Enabled">
    <vt:lpwstr>true</vt:lpwstr>
  </property>
  <property fmtid="{D5CDD505-2E9C-101B-9397-08002B2CF9AE}" pid="3" name="MSIP_Label_9811530c-902c-4b75-8616-d6c82cd1332a_SetDate">
    <vt:lpwstr>2021-09-08T14:12:37Z</vt:lpwstr>
  </property>
  <property fmtid="{D5CDD505-2E9C-101B-9397-08002B2CF9AE}" pid="4" name="MSIP_Label_9811530c-902c-4b75-8616-d6c82cd1332a_Method">
    <vt:lpwstr>Standard</vt:lpwstr>
  </property>
  <property fmtid="{D5CDD505-2E9C-101B-9397-08002B2CF9AE}" pid="5" name="MSIP_Label_9811530c-902c-4b75-8616-d6c82cd1332a_Name">
    <vt:lpwstr>9811530c-902c-4b75-8616-d6c82cd1332a</vt:lpwstr>
  </property>
  <property fmtid="{D5CDD505-2E9C-101B-9397-08002B2CF9AE}" pid="6" name="MSIP_Label_9811530c-902c-4b75-8616-d6c82cd1332a_SiteId">
    <vt:lpwstr>bf86fbdb-f8c2-440e-923c-05a60dc2bc9b</vt:lpwstr>
  </property>
  <property fmtid="{D5CDD505-2E9C-101B-9397-08002B2CF9AE}" pid="7" name="MSIP_Label_9811530c-902c-4b75-8616-d6c82cd1332a_ActionId">
    <vt:lpwstr>e9f71ad1-d2e1-40e2-8751-ebe6e0fdbbc0</vt:lpwstr>
  </property>
  <property fmtid="{D5CDD505-2E9C-101B-9397-08002B2CF9AE}" pid="8" name="MSIP_Label_9811530c-902c-4b75-8616-d6c82cd1332a_ContentBits">
    <vt:lpwstr>0</vt:lpwstr>
  </property>
  <property fmtid="{D5CDD505-2E9C-101B-9397-08002B2CF9AE}" pid="9" name="ContentTypeId">
    <vt:lpwstr>0x010100B55D2836E32A2045AA1DF5E1CF9BE319</vt:lpwstr>
  </property>
</Properties>
</file>