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BRwCnG5mRMmd6mI3WDAODtdHI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P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5" name="Google Shape;15;g11cf7d01ddf_0_58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6" name="Google Shape;16;g11cf7d01ddf_0_5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1cf7d01ddf_0_93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g11cf7d01ddf_0_93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51" name="Google Shape;51;g11cf7d01ddf_0_9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1cf7d01ddf_0_9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squema Personalizado">
  <p:cSld name="1_Esquema Personalizad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ma imagem com pessoa, mulher, interior&#10;&#10;Descrição gerada automaticamente" id="55" name="Google Shape;55;g11cf7d01ddf_0_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62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g11cf7d01ddf_0_6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1cf7d01ddf_0_65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g11cf7d01ddf_0_65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23" name="Google Shape;23;g11cf7d01ddf_0_6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1cf7d01ddf_0_69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g11cf7d01ddf_0_69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7" name="Google Shape;27;g11cf7d01ddf_0_69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8" name="Google Shape;28;g11cf7d01ddf_0_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1cf7d01ddf_0_7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g11cf7d01ddf_0_7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1cf7d01ddf_0_77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4" name="Google Shape;34;g11cf7d01ddf_0_77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5" name="Google Shape;35;g11cf7d01ddf_0_7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1cf7d01ddf_0_81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8" name="Google Shape;38;g11cf7d01ddf_0_8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11cf7d01ddf_0_84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42" name="Google Shape;42;g11cf7d01ddf_0_84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3" name="Google Shape;43;g11cf7d01ddf_0_84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4" name="Google Shape;44;g11cf7d01ddf_0_8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1cf7d01ddf_0_90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7" name="Google Shape;47;g11cf7d01ddf_0_9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g11cf7d01ddf_0_54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g11cf7d01ddf_0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6023" y="889100"/>
            <a:ext cx="7194375" cy="480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16" y="424856"/>
            <a:ext cx="82807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PT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Debate/κριτικά σκεπτόμενοι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fmla="val 50000" name="adj"/>
            </a:avLst>
          </a:prstGeom>
          <a:solidFill>
            <a:srgbClr val="FED20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60916" y="1935406"/>
            <a:ext cx="2484620" cy="4171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</a:rPr>
              <a:t>1η Μέθοδος</a:t>
            </a:r>
            <a:r>
              <a:rPr b="1" lang="pt-P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pt-P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pt-PT" sz="2400">
                <a:solidFill>
                  <a:schemeClr val="dk1"/>
                </a:solidFill>
              </a:rPr>
              <a:t>Περιεχόμενο</a:t>
            </a:r>
            <a:r>
              <a:rPr b="1" lang="pt-PT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43100" y="3044075"/>
            <a:ext cx="9119700" cy="33885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Think-Pair-Share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Ορισμος της κριτικής σκέψης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Πλάνη της κριτικής σκέψης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 μαθητές διαβάζουν και αναλύουν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Μελέτη αντίληψης μαθητή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735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Ερωτήσεις συνέντευξης μαθητή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b="1" lang="pt-PT" sz="5400">
                <a:solidFill>
                  <a:srgbClr val="FED201"/>
                </a:solidFill>
              </a:rPr>
              <a:t>Ευχαριστώ</a:t>
            </a:r>
            <a:endParaRPr b="1" sz="5400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2021-09-08T13:19:00Z</dcterms:created>
  <dc:creator>CAROLINA CODER MEIRA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