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BRwCnG5mRMmd6mI3WDAODtdHI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1" name="Google Shape;51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3" name="Google Shape;23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7" name="Google Shape;27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4" name="Google Shape;34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5" name="Google Shape;35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8" name="Google Shape;38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2" name="Google Shape;42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3" name="Google Shape;43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7" name="Google Shape;47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6023" y="889100"/>
            <a:ext cx="7194375" cy="480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Debate/critical thinkers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60916" y="1935406"/>
            <a:ext cx="2484620" cy="417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</a:rPr>
              <a:t>1st </a:t>
            </a:r>
            <a:r>
              <a:rPr b="1" lang="pt-P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Method 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Content: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Think-Pair-Share Activity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 thinking defined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Fallacies of critical thinking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read and analyze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perception study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interview questions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1" sz="5400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