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256" r:id="rId2"/>
    <p:sldId id="257" r:id="rId3"/>
    <p:sldId id="258" r:id="rId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 roundtripDataSignature="AMtx7mhocjkbxK6KULsLMFJA0RfXJKfyM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53" y="7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customschemas.google.com/relationships/presentationmetadata" Target="metadata"/><Relationship Id="rId3"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heme" Target="theme/theme1.xml"/><Relationship Id="rId5" Type="http://schemas.openxmlformats.org/officeDocument/2006/relationships/notesMaster" Target="notesMasters/notesMaster1.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pt-PT"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Google Shape;2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 name="Google Shape;2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 name="Google Shape;3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 name="Google Shape;4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Diapositivo de Título" type="title">
  <p:cSld name="TITLE">
    <p:spTree>
      <p:nvGrpSpPr>
        <p:cNvPr id="1" name="Shape 10"/>
        <p:cNvGrpSpPr/>
        <p:nvPr/>
      </p:nvGrpSpPr>
      <p:grpSpPr>
        <a:xfrm>
          <a:off x="0" y="0"/>
          <a:ext cx="0" cy="0"/>
          <a:chOff x="0" y="0"/>
          <a:chExt cx="0" cy="0"/>
        </a:xfrm>
      </p:grpSpPr>
      <p:sp>
        <p:nvSpPr>
          <p:cNvPr id="11" name="Google Shape;11;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5"/>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Esquema Personalizado">
  <p:cSld name="1_Esquema Personalizado">
    <p:spTree>
      <p:nvGrpSpPr>
        <p:cNvPr id="1" name="Shape 16"/>
        <p:cNvGrpSpPr/>
        <p:nvPr/>
      </p:nvGrpSpPr>
      <p:grpSpPr>
        <a:xfrm>
          <a:off x="0" y="0"/>
          <a:ext cx="0" cy="0"/>
          <a:chOff x="0" y="0"/>
          <a:chExt cx="0" cy="0"/>
        </a:xfrm>
      </p:grpSpPr>
      <p:pic>
        <p:nvPicPr>
          <p:cNvPr id="17" name="Google Shape;17;p6" descr="Uma imagem com pessoa, mulher, interior&#10;&#10;Descrição gerada automaticamente"/>
          <p:cNvPicPr preferRelativeResize="0"/>
          <p:nvPr/>
        </p:nvPicPr>
        <p:blipFill rotWithShape="1">
          <a:blip r:embed="rId2">
            <a:alphaModFix/>
          </a:blip>
          <a:srcRect/>
          <a:stretch/>
        </p:blipFill>
        <p:spPr>
          <a:xfrm>
            <a:off x="1015" y="0"/>
            <a:ext cx="12189969" cy="6858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o de Título">
  <p:cSld name="Diapositivo de Título">
    <p:spTree>
      <p:nvGrpSpPr>
        <p:cNvPr id="1" name="Shape 18"/>
        <p:cNvGrpSpPr/>
        <p:nvPr/>
      </p:nvGrpSpPr>
      <p:grpSpPr>
        <a:xfrm>
          <a:off x="0" y="0"/>
          <a:ext cx="0" cy="0"/>
          <a:chOff x="0" y="0"/>
          <a:chExt cx="0" cy="0"/>
        </a:xfrm>
      </p:grpSpPr>
      <p:pic>
        <p:nvPicPr>
          <p:cNvPr id="19" name="Google Shape;19;p7" descr="Uma imagem com texto&#10;&#10;Descrição gerada automaticamente"/>
          <p:cNvPicPr preferRelativeResize="0"/>
          <p:nvPr/>
        </p:nvPicPr>
        <p:blipFill rotWithShape="1">
          <a:blip r:embed="rId2">
            <a:alphaModFix/>
          </a:blip>
          <a:srcRect/>
          <a:stretch/>
        </p:blipFill>
        <p:spPr>
          <a:xfrm>
            <a:off x="1015" y="0"/>
            <a:ext cx="12189969" cy="685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squema Personalizado">
  <p:cSld name="Esquema Personalizado">
    <p:spTree>
      <p:nvGrpSpPr>
        <p:cNvPr id="1" name="Shape 20"/>
        <p:cNvGrpSpPr/>
        <p:nvPr/>
      </p:nvGrpSpPr>
      <p:grpSpPr>
        <a:xfrm>
          <a:off x="0" y="0"/>
          <a:ext cx="0" cy="0"/>
          <a:chOff x="0" y="0"/>
          <a:chExt cx="0" cy="0"/>
        </a:xfrm>
      </p:grpSpPr>
      <p:pic>
        <p:nvPicPr>
          <p:cNvPr id="21" name="Google Shape;21;p8" descr="Uma imagem com texto&#10;&#10;Descrição gerada automaticamente"/>
          <p:cNvPicPr preferRelativeResize="0"/>
          <p:nvPr/>
        </p:nvPicPr>
        <p:blipFill rotWithShape="1">
          <a:blip r:embed="rId2">
            <a:alphaModFix/>
          </a:blip>
          <a:srcRect/>
          <a:stretch/>
        </p:blipFill>
        <p:spPr>
          <a:xfrm>
            <a:off x="1015" y="0"/>
            <a:ext cx="12189969" cy="6858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Esquema Personalizado">
  <p:cSld name="2_Esquema Personalizado">
    <p:spTree>
      <p:nvGrpSpPr>
        <p:cNvPr id="1" name="Shape 22"/>
        <p:cNvGrpSpPr/>
        <p:nvPr/>
      </p:nvGrpSpPr>
      <p:grpSpPr>
        <a:xfrm>
          <a:off x="0" y="0"/>
          <a:ext cx="0" cy="0"/>
          <a:chOff x="0" y="0"/>
          <a:chExt cx="0" cy="0"/>
        </a:xfrm>
      </p:grpSpPr>
      <p:pic>
        <p:nvPicPr>
          <p:cNvPr id="23" name="Google Shape;23;p9" descr="A picture containing text, person, indoor, spectacles&#10;&#10;Description automatically generated"/>
          <p:cNvPicPr preferRelativeResize="0"/>
          <p:nvPr/>
        </p:nvPicPr>
        <p:blipFill rotWithShape="1">
          <a:blip r:embed="rId2">
            <a:alphaModFix/>
          </a:blip>
          <a:srcRect/>
          <a:stretch/>
        </p:blipFill>
        <p:spPr>
          <a:xfrm>
            <a:off x="1270" y="0"/>
            <a:ext cx="12189460" cy="6858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pic>
        <p:nvPicPr>
          <p:cNvPr id="28" name="Google Shape;28;p1"/>
          <p:cNvPicPr preferRelativeResize="0"/>
          <p:nvPr/>
        </p:nvPicPr>
        <p:blipFill rotWithShape="1">
          <a:blip r:embed="rId3">
            <a:alphaModFix/>
          </a:blip>
          <a:srcRect/>
          <a:stretch/>
        </p:blipFill>
        <p:spPr>
          <a:xfrm>
            <a:off x="4805597" y="0"/>
            <a:ext cx="7386403" cy="6858000"/>
          </a:xfrm>
          <a:prstGeom prst="rect">
            <a:avLst/>
          </a:prstGeom>
          <a:noFill/>
          <a:ln>
            <a:noFill/>
          </a:ln>
        </p:spPr>
      </p:pic>
      <p:pic>
        <p:nvPicPr>
          <p:cNvPr id="29" name="Google Shape;29;p1"/>
          <p:cNvPicPr preferRelativeResize="0"/>
          <p:nvPr/>
        </p:nvPicPr>
        <p:blipFill rotWithShape="1">
          <a:blip r:embed="rId4">
            <a:alphaModFix/>
          </a:blip>
          <a:srcRect/>
          <a:stretch/>
        </p:blipFill>
        <p:spPr>
          <a:xfrm>
            <a:off x="156722" y="981952"/>
            <a:ext cx="4270983" cy="4270983"/>
          </a:xfrm>
          <a:prstGeom prst="rect">
            <a:avLst/>
          </a:prstGeom>
          <a:noFill/>
          <a:ln>
            <a:noFill/>
          </a:ln>
        </p:spPr>
      </p:pic>
      <p:pic>
        <p:nvPicPr>
          <p:cNvPr id="30" name="Google Shape;30;p1"/>
          <p:cNvPicPr preferRelativeResize="0"/>
          <p:nvPr/>
        </p:nvPicPr>
        <p:blipFill rotWithShape="1">
          <a:blip r:embed="rId5">
            <a:alphaModFix/>
          </a:blip>
          <a:srcRect/>
          <a:stretch/>
        </p:blipFill>
        <p:spPr>
          <a:xfrm>
            <a:off x="761863" y="5252935"/>
            <a:ext cx="3060700" cy="1422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2"/>
          <p:cNvSpPr/>
          <p:nvPr/>
        </p:nvSpPr>
        <p:spPr>
          <a:xfrm>
            <a:off x="460916" y="424856"/>
            <a:ext cx="828074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3600" b="1" dirty="0">
                <a:solidFill>
                  <a:schemeClr val="dk1"/>
                </a:solidFill>
                <a:latin typeface="Calibri"/>
                <a:ea typeface="Calibri"/>
                <a:cs typeface="Calibri"/>
                <a:sym typeface="Calibri"/>
              </a:rPr>
              <a:t>Fake-News / Urheberrecht</a:t>
            </a:r>
            <a:endParaRPr sz="3600" b="1" dirty="0">
              <a:solidFill>
                <a:schemeClr val="dk1"/>
              </a:solidFill>
              <a:latin typeface="Calibri"/>
              <a:ea typeface="Calibri"/>
              <a:cs typeface="Calibri"/>
              <a:sym typeface="Calibri"/>
            </a:endParaRPr>
          </a:p>
        </p:txBody>
      </p:sp>
      <p:sp>
        <p:nvSpPr>
          <p:cNvPr id="36" name="Google Shape;36;p2"/>
          <p:cNvSpPr/>
          <p:nvPr/>
        </p:nvSpPr>
        <p:spPr>
          <a:xfrm>
            <a:off x="0" y="1393902"/>
            <a:ext cx="2263698" cy="301083"/>
          </a:xfrm>
          <a:prstGeom prst="homePlate">
            <a:avLst>
              <a:gd name="adj" fmla="val 50000"/>
            </a:avLst>
          </a:prstGeom>
          <a:solidFill>
            <a:srgbClr val="FED2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 name="Google Shape;37;p2"/>
          <p:cNvSpPr txBox="1"/>
          <p:nvPr/>
        </p:nvSpPr>
        <p:spPr>
          <a:xfrm>
            <a:off x="460916" y="1935406"/>
            <a:ext cx="2484620" cy="41719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pt-PT" sz="2400" b="1" dirty="0">
                <a:solidFill>
                  <a:schemeClr val="dk1"/>
                </a:solidFill>
                <a:latin typeface="Arial"/>
                <a:ea typeface="Arial"/>
                <a:cs typeface="Arial"/>
                <a:sym typeface="Arial"/>
              </a:rPr>
              <a:t>Methode 2:</a:t>
            </a:r>
            <a:endParaRPr dirty="0"/>
          </a:p>
          <a:p>
            <a:pPr marL="0" marR="0" lvl="0" indent="0" algn="l" rtl="0">
              <a:lnSpc>
                <a:spcPct val="90000"/>
              </a:lnSpc>
              <a:spcBef>
                <a:spcPts val="0"/>
              </a:spcBef>
              <a:spcAft>
                <a:spcPts val="0"/>
              </a:spcAft>
              <a:buClr>
                <a:schemeClr val="dk1"/>
              </a:buClr>
              <a:buSzPts val="2400"/>
              <a:buFont typeface="Arial"/>
              <a:buNone/>
            </a:pPr>
            <a:endParaRPr sz="2400" b="1" dirty="0">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400"/>
              <a:buFont typeface="Arial"/>
              <a:buNone/>
            </a:pPr>
            <a:r>
              <a:rPr lang="pt-PT" sz="2400" b="1" dirty="0">
                <a:solidFill>
                  <a:schemeClr val="dk1"/>
                </a:solidFill>
                <a:latin typeface="Arial"/>
                <a:ea typeface="Arial"/>
                <a:cs typeface="Arial"/>
                <a:sym typeface="Arial"/>
              </a:rPr>
              <a:t> Inhalt:</a:t>
            </a:r>
            <a:endParaRPr dirty="0"/>
          </a:p>
          <a:p>
            <a:pPr marL="0" marR="0" lvl="0" indent="0" algn="l" rtl="0">
              <a:lnSpc>
                <a:spcPct val="90000"/>
              </a:lnSpc>
              <a:spcBef>
                <a:spcPts val="0"/>
              </a:spcBef>
              <a:spcAft>
                <a:spcPts val="0"/>
              </a:spcAft>
              <a:buClr>
                <a:schemeClr val="dk1"/>
              </a:buClr>
              <a:buSzPts val="2400"/>
              <a:buFont typeface="Arial"/>
              <a:buNone/>
            </a:pPr>
            <a:endParaRPr sz="2400" dirty="0">
              <a:solidFill>
                <a:srgbClr val="A5A5A5"/>
              </a:solidFill>
              <a:latin typeface="Arial"/>
              <a:ea typeface="Arial"/>
              <a:cs typeface="Arial"/>
              <a:sym typeface="Arial"/>
            </a:endParaRPr>
          </a:p>
        </p:txBody>
      </p:sp>
      <p:sp>
        <p:nvSpPr>
          <p:cNvPr id="38" name="Google Shape;38;p2"/>
          <p:cNvSpPr/>
          <p:nvPr/>
        </p:nvSpPr>
        <p:spPr>
          <a:xfrm>
            <a:off x="597408" y="3164681"/>
            <a:ext cx="9119616" cy="258532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Arial"/>
              <a:buChar char="•"/>
            </a:pPr>
            <a:r>
              <a:rPr lang="pt-PT" sz="1800" dirty="0">
                <a:solidFill>
                  <a:schemeClr val="dk1"/>
                </a:solidFill>
                <a:latin typeface="Calibri"/>
                <a:ea typeface="Calibri"/>
                <a:cs typeface="Calibri"/>
                <a:sym typeface="Calibri"/>
              </a:rPr>
              <a:t>Fake-News</a:t>
            </a:r>
            <a:endParaRPr sz="1800" dirty="0">
              <a:solidFill>
                <a:schemeClr val="dk1"/>
              </a:solidFill>
              <a:latin typeface="Calibri"/>
              <a:ea typeface="Calibri"/>
              <a:cs typeface="Calibri"/>
              <a:sym typeface="Calibri"/>
            </a:endParaRPr>
          </a:p>
          <a:p>
            <a:pPr marL="285750" marR="0" lvl="0" indent="-285750" algn="l" rtl="0">
              <a:lnSpc>
                <a:spcPct val="150000"/>
              </a:lnSpc>
              <a:spcBef>
                <a:spcPts val="0"/>
              </a:spcBef>
              <a:spcAft>
                <a:spcPts val="0"/>
              </a:spcAft>
              <a:buClr>
                <a:schemeClr val="dk1"/>
              </a:buClr>
              <a:buSzPts val="1800"/>
              <a:buFont typeface="Arial"/>
              <a:buChar char="•"/>
            </a:pPr>
            <a:r>
              <a:rPr lang="pt-PT" sz="1800" dirty="0">
                <a:solidFill>
                  <a:schemeClr val="dk1"/>
                </a:solidFill>
                <a:latin typeface="Calibri"/>
                <a:ea typeface="Calibri"/>
                <a:cs typeface="Calibri"/>
                <a:sym typeface="Calibri"/>
              </a:rPr>
              <a:t>Fehlinformation </a:t>
            </a:r>
            <a:endParaRPr dirty="0"/>
          </a:p>
          <a:p>
            <a:pPr marL="285750" marR="0" lvl="0" indent="-285750" algn="l" rtl="0">
              <a:lnSpc>
                <a:spcPct val="150000"/>
              </a:lnSpc>
              <a:spcBef>
                <a:spcPts val="0"/>
              </a:spcBef>
              <a:spcAft>
                <a:spcPts val="0"/>
              </a:spcAft>
              <a:buClr>
                <a:schemeClr val="dk1"/>
              </a:buClr>
              <a:buSzPts val="1800"/>
              <a:buFont typeface="Arial"/>
              <a:buChar char="•"/>
            </a:pPr>
            <a:r>
              <a:rPr lang="de-DE" sz="1800" dirty="0">
                <a:solidFill>
                  <a:schemeClr val="dk1"/>
                </a:solidFill>
                <a:latin typeface="Calibri"/>
                <a:ea typeface="Calibri"/>
                <a:cs typeface="Calibri"/>
                <a:sym typeface="Calibri"/>
              </a:rPr>
              <a:t>Herausforderungen im digitalen Zeitalter</a:t>
            </a:r>
            <a:endParaRPr dirty="0"/>
          </a:p>
          <a:p>
            <a:pPr marL="285750" marR="0" lvl="0" indent="-285750" algn="l" rtl="0">
              <a:lnSpc>
                <a:spcPct val="150000"/>
              </a:lnSpc>
              <a:spcBef>
                <a:spcPts val="0"/>
              </a:spcBef>
              <a:spcAft>
                <a:spcPts val="0"/>
              </a:spcAft>
              <a:buClr>
                <a:schemeClr val="dk1"/>
              </a:buClr>
              <a:buSzPts val="1800"/>
              <a:buFont typeface="Arial"/>
              <a:buChar char="•"/>
            </a:pPr>
            <a:r>
              <a:rPr lang="pt-PT" sz="1800" dirty="0">
                <a:solidFill>
                  <a:schemeClr val="dk1"/>
                </a:solidFill>
                <a:latin typeface="Calibri"/>
                <a:ea typeface="Calibri"/>
                <a:cs typeface="Calibri"/>
                <a:sym typeface="Calibri"/>
              </a:rPr>
              <a:t>Unterstützungsdienste (in Portugal)</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39" name="Google Shape;39;p2"/>
          <p:cNvPicPr preferRelativeResize="0"/>
          <p:nvPr/>
        </p:nvPicPr>
        <p:blipFill rotWithShape="1">
          <a:blip r:embed="rId3">
            <a:alphaModFix/>
          </a:blip>
          <a:srcRect/>
          <a:stretch/>
        </p:blipFill>
        <p:spPr>
          <a:xfrm>
            <a:off x="9717024" y="74709"/>
            <a:ext cx="2277892" cy="227789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Google Shape;44;p3"/>
          <p:cNvSpPr txBox="1"/>
          <p:nvPr/>
        </p:nvSpPr>
        <p:spPr>
          <a:xfrm>
            <a:off x="495567" y="1413477"/>
            <a:ext cx="11200866" cy="201552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ED201"/>
              </a:buClr>
              <a:buSzPts val="5400"/>
              <a:buFont typeface="Arial"/>
              <a:buNone/>
            </a:pPr>
            <a:r>
              <a:rPr lang="de-AT" sz="2000" b="0" i="0" dirty="0">
                <a:solidFill>
                  <a:schemeClr val="bg1"/>
                </a:solidFill>
                <a:effectLst/>
                <a:latin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sz="2000" b="1" dirty="0">
              <a:solidFill>
                <a:schemeClr val="bg1"/>
              </a:solidFill>
              <a:latin typeface="Arial"/>
              <a:ea typeface="Arial"/>
              <a:cs typeface="Arial"/>
              <a:sym typeface="Arial"/>
            </a:endParaRPr>
          </a:p>
        </p:txBody>
      </p:sp>
      <p:pic>
        <p:nvPicPr>
          <p:cNvPr id="3" name="Grafik 2">
            <a:extLst>
              <a:ext uri="{FF2B5EF4-FFF2-40B4-BE49-F238E27FC236}">
                <a16:creationId xmlns:a16="http://schemas.microsoft.com/office/drawing/2014/main" id="{A52579D6-9DDD-E5B4-7D35-FE7469735AC7}"/>
              </a:ext>
            </a:extLst>
          </p:cNvPr>
          <p:cNvPicPr>
            <a:picLocks noChangeAspect="1"/>
          </p:cNvPicPr>
          <p:nvPr/>
        </p:nvPicPr>
        <p:blipFill>
          <a:blip r:embed="rId3"/>
          <a:stretch>
            <a:fillRect/>
          </a:stretch>
        </p:blipFill>
        <p:spPr>
          <a:xfrm>
            <a:off x="0" y="4300178"/>
            <a:ext cx="12192000" cy="2557822"/>
          </a:xfrm>
          <a:prstGeom prst="rect">
            <a:avLst/>
          </a:prstGeom>
        </p:spPr>
      </p:pic>
    </p:spTree>
  </p:cSld>
  <p:clrMapOvr>
    <a:masterClrMapping/>
  </p:clrMapOvr>
</p:sld>
</file>

<file path=ppt/theme/theme1.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75</Words>
  <Application>Microsoft Office PowerPoint</Application>
  <PresentationFormat>Breitbild</PresentationFormat>
  <Paragraphs>10</Paragraphs>
  <Slides>3</Slides>
  <Notes>3</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vt:i4>
      </vt:variant>
    </vt:vector>
  </HeadingPairs>
  <TitlesOfParts>
    <vt:vector size="7" baseType="lpstr">
      <vt:lpstr>Arial</vt:lpstr>
      <vt:lpstr>Arial</vt:lpstr>
      <vt:lpstr>Calibri</vt:lpstr>
      <vt:lpstr>Tema do Office</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CAROLINA CODER MEIRA</dc:creator>
  <cp:lastModifiedBy>Petra Hauser</cp:lastModifiedBy>
  <cp:revision>2</cp:revision>
  <dcterms:created xsi:type="dcterms:W3CDTF">2021-09-08T13:19:00Z</dcterms:created>
  <dcterms:modified xsi:type="dcterms:W3CDTF">2023-04-11T09:15:43Z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811530c-902c-4b75-8616-d6c82cd1332a_Enabled">
    <vt:lpwstr>true</vt:lpwstr>
  </property>
  <property fmtid="{D5CDD505-2E9C-101B-9397-08002B2CF9AE}" pid="3" name="MSIP_Label_9811530c-902c-4b75-8616-d6c82cd1332a_SetDate">
    <vt:lpwstr>2021-09-08T14:12:37Z</vt:lpwstr>
  </property>
  <property fmtid="{D5CDD505-2E9C-101B-9397-08002B2CF9AE}" pid="4" name="MSIP_Label_9811530c-902c-4b75-8616-d6c82cd1332a_Method">
    <vt:lpwstr>Standard</vt:lpwstr>
  </property>
  <property fmtid="{D5CDD505-2E9C-101B-9397-08002B2CF9AE}" pid="5" name="MSIP_Label_9811530c-902c-4b75-8616-d6c82cd1332a_Name">
    <vt:lpwstr>9811530c-902c-4b75-8616-d6c82cd1332a</vt:lpwstr>
  </property>
  <property fmtid="{D5CDD505-2E9C-101B-9397-08002B2CF9AE}" pid="6" name="MSIP_Label_9811530c-902c-4b75-8616-d6c82cd1332a_SiteId">
    <vt:lpwstr>bf86fbdb-f8c2-440e-923c-05a60dc2bc9b</vt:lpwstr>
  </property>
  <property fmtid="{D5CDD505-2E9C-101B-9397-08002B2CF9AE}" pid="7" name="MSIP_Label_9811530c-902c-4b75-8616-d6c82cd1332a_ActionId">
    <vt:lpwstr>e9f71ad1-d2e1-40e2-8751-ebe6e0fdbbc0</vt:lpwstr>
  </property>
  <property fmtid="{D5CDD505-2E9C-101B-9397-08002B2CF9AE}" pid="8" name="MSIP_Label_9811530c-902c-4b75-8616-d6c82cd1332a_ContentBits">
    <vt:lpwstr>0</vt:lpwstr>
  </property>
  <property fmtid="{D5CDD505-2E9C-101B-9397-08002B2CF9AE}" pid="9" name="ContentTypeId">
    <vt:lpwstr>0x010100B55D2836E32A2045AA1DF5E1CF9BE319</vt:lpwstr>
  </property>
</Properties>
</file>