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Source Sans Pr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ZnUyr2icI91tlCm1YezNDvbr3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SourceSansPro-boldItalic.fntdata"/><Relationship Id="rId10" Type="http://schemas.openxmlformats.org/officeDocument/2006/relationships/font" Target="fonts/SourceSansPro-italic.fntdata"/><Relationship Id="rId12" Type="http://customschemas.google.com/relationships/presentationmetadata" Target="metadata"/><Relationship Id="rId9" Type="http://schemas.openxmlformats.org/officeDocument/2006/relationships/font" Target="fonts/SourceSans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SourceSans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view.genial.ly/6432ce19f2d394001375b8a5/interactive-content-basic-digital-quiz" TargetMode="External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27" y="424850"/>
            <a:ext cx="9688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Ψευδείς Ειδήσεις</a:t>
            </a:r>
            <a:r>
              <a:rPr b="1" i="0" lang="pt-PT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Πνευματικά Δικαιώματα </a:t>
            </a:r>
            <a:r>
              <a:rPr b="1" i="0" lang="pt-PT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Παραπληροφόρηση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5531322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QUIZ: </a:t>
            </a:r>
            <a:r>
              <a:rPr b="1" lang="pt-PT" sz="2400">
                <a:solidFill>
                  <a:schemeClr val="dk1"/>
                </a:solidFill>
              </a:rPr>
              <a:t>Παραπληροφόρηση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/>
          <p:nvPr/>
        </p:nvSpPr>
        <p:spPr>
          <a:xfrm>
            <a:off x="8164749" y="6174028"/>
            <a:ext cx="40272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PT" sz="800">
                <a:latin typeface="Source Sans Pro"/>
                <a:ea typeface="Source Sans Pro"/>
                <a:cs typeface="Source Sans Pro"/>
                <a:sym typeface="Source Sans Pro"/>
              </a:rPr>
              <a:t>https://view.genial.ly/6432ce19f2d394001375b8a5/interactive-content-basic-digital-quiz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579" y="2352601"/>
            <a:ext cx="6993052" cy="413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</a:rPr>
              <a:t>Ευχαριστώ</a:t>
            </a:r>
            <a:endParaRPr b="1" i="0" sz="5400" u="none" cap="none" strike="noStrike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