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E7gfqTQ/7nJgEZ1dWUXFCaEXG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84ce09a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13284ce09a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1cf7d01ddf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1cf7d01ddf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1cf7d01ddf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1cf7d01ddf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55" name="Google Shape;55;g11cf7d01ddf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1cf7d01ddf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1cf7d01ddf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1cf7d01ddf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1cf7d01ddf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1cf7d01ddf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1cf7d01ddf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1cf7d01ddf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1cf7d01ddf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1cf7d01ddf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1cf7d01ddf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1cf7d01ddf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1cf7d01ddf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1cf7d01ddf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1cf7d01ddf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1cf7d01ddf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3005" y="981950"/>
            <a:ext cx="7459494" cy="497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pt-PT" sz="2400">
                <a:solidFill>
                  <a:schemeClr val="dk1"/>
                </a:solidFill>
              </a:rPr>
              <a:t>º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1" lang="pt-PT" sz="2400">
                <a:solidFill>
                  <a:schemeClr val="dk1"/>
                </a:solidFill>
              </a:rPr>
              <a:t>étodo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</a:t>
            </a:r>
            <a:r>
              <a:rPr b="1" lang="pt-PT" sz="2400">
                <a:solidFill>
                  <a:schemeClr val="dk1"/>
                </a:solidFill>
              </a:rPr>
              <a:t>ição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543100" y="3044075"/>
            <a:ext cx="11359500" cy="338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estudo de caso?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de Caso: estudo de caso, análise de caso ou estudo de aplicação prática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método de Estudo de Caso é um método moderno de ensinar conceitos têm aplicação prática imediata.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/>
          <p:nvPr/>
        </p:nvSpPr>
        <p:spPr>
          <a:xfrm>
            <a:off x="460916" y="424856"/>
            <a:ext cx="82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de Estudo/Pensamento Crítico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284ce09ad_0_1"/>
          <p:cNvSpPr/>
          <p:nvPr/>
        </p:nvSpPr>
        <p:spPr>
          <a:xfrm>
            <a:off x="0" y="1393902"/>
            <a:ext cx="2263800" cy="301200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3284ce09ad_0_1"/>
          <p:cNvSpPr txBox="1"/>
          <p:nvPr/>
        </p:nvSpPr>
        <p:spPr>
          <a:xfrm>
            <a:off x="460916" y="1935406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pt-PT" sz="2400">
                <a:solidFill>
                  <a:schemeClr val="dk1"/>
                </a:solidFill>
              </a:rPr>
              <a:t>º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1" lang="pt-PT" sz="2400">
                <a:solidFill>
                  <a:schemeClr val="dk1"/>
                </a:solidFill>
              </a:rPr>
              <a:t>étodo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3284ce09ad_0_1"/>
          <p:cNvSpPr/>
          <p:nvPr/>
        </p:nvSpPr>
        <p:spPr>
          <a:xfrm>
            <a:off x="460925" y="2352600"/>
            <a:ext cx="11359500" cy="412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Universidade de Harvard foi a primeira a aplicar este método de ensino na década de 1920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Diferenciação em Estudos de Caso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0404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Pequenos vs. Grandes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 reais vs. fantásticos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Assunto de análise: Pessoa vs. Grupos de pessoas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"É isto que o método de caso faz - coloca os alunos diretamente no jogo e garante que eles adquiram não apenas habilidades e conhecimento abstrato, mas também uma compreensão sólida do mundo exterior." (Yannis Normand 2017)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13284ce09a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3284ce09a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500" y="2882675"/>
            <a:ext cx="3597424" cy="256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81" name="Google Shape;81;g13284ce09ad_0_1"/>
          <p:cNvSpPr/>
          <p:nvPr/>
        </p:nvSpPr>
        <p:spPr>
          <a:xfrm>
            <a:off x="460916" y="424856"/>
            <a:ext cx="82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de Estudo/Pensamento Crítico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Obrigado</a:t>
            </a:r>
            <a:endParaRPr b="1" i="0" sz="5400" u="none" cap="none" strike="noStrik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