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ptXP/3nqTVeHTKQk0wq871Isn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view.genial.ly/6432d47414a748001850149b/interactive-content-true-or-false" TargetMode="External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16" y="168306"/>
            <a:ext cx="8280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Παραπληροφόρηση</a:t>
            </a: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Ψευδείς Ειδήσεις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5531322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</a:rPr>
              <a:t>Παιχνίδι</a:t>
            </a: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pt-PT" sz="2400">
                <a:solidFill>
                  <a:schemeClr val="dk1"/>
                </a:solidFill>
              </a:rPr>
              <a:t>Ψευδείς Ειδήσεις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/>
          <p:nvPr/>
        </p:nvSpPr>
        <p:spPr>
          <a:xfrm>
            <a:off x="8164749" y="6174028"/>
            <a:ext cx="40272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https://view.genial.ly/6432d47414a748001850149b/interactive-content-true-or-false</a:t>
            </a:r>
            <a:endParaRPr/>
          </a:p>
        </p:txBody>
      </p:sp>
      <p:pic>
        <p:nvPicPr>
          <p:cNvPr id="40" name="Google Shape;40;p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054" y="2485275"/>
            <a:ext cx="7734298" cy="41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Ευχαριστώ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