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8"/>
  </p:notesMasterIdLst>
  <p:sldIdLst>
    <p:sldId id="278" r:id="rId5"/>
    <p:sldId id="280" r:id="rId6"/>
    <p:sldId id="263" r:id="rId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C70"/>
    <a:srgbClr val="FCCB6A"/>
    <a:srgbClr val="FED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249" autoAdjust="0"/>
  </p:normalViewPr>
  <p:slideViewPr>
    <p:cSldViewPr snapToGrid="0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53F95-444E-4E49-A0A6-09E1BB61DEC0}" type="datetimeFigureOut">
              <a:rPr lang="pt-PT" smtClean="0"/>
              <a:t>10/04/22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D9ACD-8A56-492C-9BFF-200878222D0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4886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m texto&#10;&#10;Descrição gerada automaticamente">
            <a:extLst>
              <a:ext uri="{FF2B5EF4-FFF2-40B4-BE49-F238E27FC236}">
                <a16:creationId xmlns:a16="http://schemas.microsoft.com/office/drawing/2014/main" id="{DDA2971A-99CB-4F21-A49A-4BE6E6B1A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09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F7DF08AC-11CF-4DAE-AF33-02CA64CD0E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5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m pessoa, mulher, interior&#10;&#10;Descrição gerada automaticamente">
            <a:extLst>
              <a:ext uri="{FF2B5EF4-FFF2-40B4-BE49-F238E27FC236}">
                <a16:creationId xmlns:a16="http://schemas.microsoft.com/office/drawing/2014/main" id="{CCD774F0-37CD-4EA1-BB3D-D6DD58BF2B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" y="0"/>
            <a:ext cx="121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3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indoor, spectacles&#10;&#10;Description automatically generated">
            <a:extLst>
              <a:ext uri="{FF2B5EF4-FFF2-40B4-BE49-F238E27FC236}">
                <a16:creationId xmlns:a16="http://schemas.microsoft.com/office/drawing/2014/main" id="{72039B35-4338-4E4A-83E2-E68CD13068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0"/>
            <a:ext cx="12189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28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16350F-BCEC-A44D-BE11-5E8636505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0A1A6B-D493-FD4A-A0A6-6E40E2C2F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C11B7BE-C7AB-034A-B85D-CB1F99180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F6D59-A2E5-4C48-A6F5-FC5BEC14EA90}" type="datetimeFigureOut">
              <a:rPr lang="pt-PT" smtClean="0"/>
              <a:t>10/04/22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A69F058-600D-1A43-8D09-001592D7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62419E2-E8B8-064C-83D3-216ED3E8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449FE-E900-6F43-9C42-9E59EA44C053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1753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8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.genial.ly/62530d80e82ee20010b63f73/interactive-content-true-or-fals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D9E1A8D-8082-7146-8FCE-FBF35D585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597" y="0"/>
            <a:ext cx="7386403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C347F58-65FC-2249-A103-91A2B7359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2" y="981952"/>
            <a:ext cx="4270983" cy="427098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F726EBD-F4A5-6E48-A148-6930488DC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63" y="5252935"/>
            <a:ext cx="30607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55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2A1CF4B4-4829-F940-928B-DA573C0AD8E3}"/>
              </a:ext>
            </a:extLst>
          </p:cNvPr>
          <p:cNvSpPr/>
          <p:nvPr/>
        </p:nvSpPr>
        <p:spPr>
          <a:xfrm>
            <a:off x="460916" y="424856"/>
            <a:ext cx="8280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3600" b="1" dirty="0"/>
              <a:t>Desinformation / </a:t>
            </a:r>
            <a:r>
              <a:rPr lang="de-AT" sz="3600" b="1" dirty="0" err="1"/>
              <a:t>Fake</a:t>
            </a:r>
            <a:r>
              <a:rPr lang="de-AT" sz="3600" b="1" dirty="0"/>
              <a:t> News </a:t>
            </a:r>
            <a:endParaRPr lang="pt-PT" sz="3600" b="1" dirty="0"/>
          </a:p>
        </p:txBody>
      </p:sp>
      <p:sp>
        <p:nvSpPr>
          <p:cNvPr id="7" name="Pentágono 6">
            <a:extLst>
              <a:ext uri="{FF2B5EF4-FFF2-40B4-BE49-F238E27FC236}">
                <a16:creationId xmlns:a16="http://schemas.microsoft.com/office/drawing/2014/main" id="{92D3CD8C-D59C-014B-829D-75FD58877FA8}"/>
              </a:ext>
            </a:extLst>
          </p:cNvPr>
          <p:cNvSpPr/>
          <p:nvPr/>
        </p:nvSpPr>
        <p:spPr>
          <a:xfrm>
            <a:off x="0" y="1393902"/>
            <a:ext cx="2263698" cy="301083"/>
          </a:xfrm>
          <a:prstGeom prst="homePlate">
            <a:avLst/>
          </a:prstGeom>
          <a:solidFill>
            <a:srgbClr val="FED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A34F744C-A977-844B-BA6C-A5C08D8C5FE6}"/>
              </a:ext>
            </a:extLst>
          </p:cNvPr>
          <p:cNvSpPr txBox="1">
            <a:spLocks/>
          </p:cNvSpPr>
          <p:nvPr/>
        </p:nvSpPr>
        <p:spPr>
          <a:xfrm>
            <a:off x="460916" y="1935406"/>
            <a:ext cx="5531322" cy="4171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PT" sz="2400" b="1" dirty="0"/>
              <a:t>Game: </a:t>
            </a:r>
            <a:r>
              <a:rPr lang="pt-PT" sz="2400" b="1" dirty="0" err="1"/>
              <a:t>Fake</a:t>
            </a:r>
            <a:r>
              <a:rPr lang="pt-PT" sz="2400" b="1" dirty="0"/>
              <a:t> </a:t>
            </a:r>
            <a:r>
              <a:rPr lang="pt-PT" sz="2400" b="1" dirty="0" err="1"/>
              <a:t>News</a:t>
            </a:r>
            <a:endParaRPr lang="pt-PT" sz="2400" b="1" dirty="0"/>
          </a:p>
          <a:p>
            <a:endParaRPr lang="pt-PT" sz="2400" b="1" dirty="0"/>
          </a:p>
          <a:p>
            <a:r>
              <a:rPr lang="pt-PT" sz="2400" b="1" dirty="0"/>
              <a:t> </a:t>
            </a:r>
            <a:endParaRPr lang="pt-PT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63773CE-4E50-5240-8C7B-C94979753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024" y="74709"/>
            <a:ext cx="2277892" cy="2277892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9F2F474-A693-9D4C-885B-0E3BC9C21EA9}"/>
              </a:ext>
            </a:extLst>
          </p:cNvPr>
          <p:cNvSpPr/>
          <p:nvPr/>
        </p:nvSpPr>
        <p:spPr>
          <a:xfrm>
            <a:off x="8164749" y="6174028"/>
            <a:ext cx="402725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800" dirty="0" err="1"/>
              <a:t>https</a:t>
            </a:r>
            <a:r>
              <a:rPr lang="pt-PT" sz="800" dirty="0"/>
              <a:t>://</a:t>
            </a:r>
            <a:r>
              <a:rPr lang="pt-PT" sz="800" dirty="0" err="1"/>
              <a:t>view.genial.ly</a:t>
            </a:r>
            <a:r>
              <a:rPr lang="pt-PT" sz="800" dirty="0"/>
              <a:t>/62530d80e82ee20010b63f73/</a:t>
            </a:r>
            <a:r>
              <a:rPr lang="pt-PT" sz="800" dirty="0" err="1"/>
              <a:t>interactive</a:t>
            </a:r>
            <a:r>
              <a:rPr lang="pt-PT" sz="800" dirty="0"/>
              <a:t>-</a:t>
            </a:r>
            <a:r>
              <a:rPr lang="pt-PT" sz="800" dirty="0" err="1"/>
              <a:t>content</a:t>
            </a:r>
            <a:r>
              <a:rPr lang="pt-PT" sz="800" dirty="0"/>
              <a:t>-</a:t>
            </a:r>
            <a:r>
              <a:rPr lang="pt-PT" sz="800" dirty="0" err="1"/>
              <a:t>true</a:t>
            </a:r>
            <a:r>
              <a:rPr lang="pt-PT" sz="800" dirty="0"/>
              <a:t>-</a:t>
            </a:r>
            <a:r>
              <a:rPr lang="pt-PT" sz="800" dirty="0" err="1"/>
              <a:t>or</a:t>
            </a:r>
            <a:r>
              <a:rPr lang="pt-PT" sz="800" dirty="0"/>
              <a:t>-false</a:t>
            </a:r>
          </a:p>
        </p:txBody>
      </p:sp>
      <p:pic>
        <p:nvPicPr>
          <p:cNvPr id="13" name="Imagem 12">
            <a:hlinkClick r:id="rId3"/>
            <a:extLst>
              <a:ext uri="{FF2B5EF4-FFF2-40B4-BE49-F238E27FC236}">
                <a16:creationId xmlns:a16="http://schemas.microsoft.com/office/drawing/2014/main" id="{F6120A44-4F07-1646-A26F-C11B370EA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5451"/>
            <a:ext cx="6676417" cy="356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07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C0A865-9300-AA4F-AC26-819F5B561069}"/>
              </a:ext>
            </a:extLst>
          </p:cNvPr>
          <p:cNvSpPr txBox="1">
            <a:spLocks/>
          </p:cNvSpPr>
          <p:nvPr/>
        </p:nvSpPr>
        <p:spPr>
          <a:xfrm>
            <a:off x="878839" y="791845"/>
            <a:ext cx="4230553" cy="7219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FED20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pt-PT" dirty="0" err="1"/>
              <a:t>Thank</a:t>
            </a:r>
            <a:r>
              <a:rPr lang="pt-PT" dirty="0"/>
              <a:t> </a:t>
            </a:r>
            <a:r>
              <a:rPr lang="pt-PT" dirty="0" err="1"/>
              <a:t>You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740690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5D2836E32A2045AA1DF5E1CF9BE319" ma:contentTypeVersion="11" ma:contentTypeDescription="Create a new document." ma:contentTypeScope="" ma:versionID="20f49ab9b65d6135f0394e9c71e51995">
  <xsd:schema xmlns:xsd="http://www.w3.org/2001/XMLSchema" xmlns:xs="http://www.w3.org/2001/XMLSchema" xmlns:p="http://schemas.microsoft.com/office/2006/metadata/properties" xmlns:ns2="668069c2-4658-4310-bc0a-9384ea5f16aa" targetNamespace="http://schemas.microsoft.com/office/2006/metadata/properties" ma:root="true" ma:fieldsID="4cdb8fef4f211aac3b6d2b0e3477df50" ns2:_="">
    <xsd:import namespace="668069c2-4658-4310-bc0a-9384ea5f16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8069c2-4658-4310-bc0a-9384ea5f1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D42E390-F7BD-4029-92AB-AB710C1E97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34DF91-FA46-4FA8-98D5-AFF79C289DCE}">
  <ds:schemaRefs>
    <ds:schemaRef ds:uri="668069c2-4658-4310-bc0a-9384ea5f16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E6789E1-E4ED-4C2F-B6E5-06EE9F1CBD7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3504</TotalTime>
  <Words>22</Words>
  <Application>Microsoft Macintosh PowerPoint</Application>
  <PresentationFormat>Ecrã Panorâmico</PresentationFormat>
  <Paragraphs>6</Paragraphs>
  <Slides>3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CAROLINA CODER MEIRA</dc:creator>
  <cp:lastModifiedBy>Microsoft Office User</cp:lastModifiedBy>
  <cp:revision>19</cp:revision>
  <dcterms:created xsi:type="dcterms:W3CDTF">2021-09-08T13:19:00Z</dcterms:created>
  <dcterms:modified xsi:type="dcterms:W3CDTF">2022-04-12T17:01:47Z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811530c-902c-4b75-8616-d6c82cd1332a_Enabled">
    <vt:lpwstr>true</vt:lpwstr>
  </property>
  <property fmtid="{D5CDD505-2E9C-101B-9397-08002B2CF9AE}" pid="3" name="MSIP_Label_9811530c-902c-4b75-8616-d6c82cd1332a_SetDate">
    <vt:lpwstr>2021-09-08T14:12:37Z</vt:lpwstr>
  </property>
  <property fmtid="{D5CDD505-2E9C-101B-9397-08002B2CF9AE}" pid="4" name="MSIP_Label_9811530c-902c-4b75-8616-d6c82cd1332a_Method">
    <vt:lpwstr>Standard</vt:lpwstr>
  </property>
  <property fmtid="{D5CDD505-2E9C-101B-9397-08002B2CF9AE}" pid="5" name="MSIP_Label_9811530c-902c-4b75-8616-d6c82cd1332a_Name">
    <vt:lpwstr>9811530c-902c-4b75-8616-d6c82cd1332a</vt:lpwstr>
  </property>
  <property fmtid="{D5CDD505-2E9C-101B-9397-08002B2CF9AE}" pid="6" name="MSIP_Label_9811530c-902c-4b75-8616-d6c82cd1332a_SiteId">
    <vt:lpwstr>bf86fbdb-f8c2-440e-923c-05a60dc2bc9b</vt:lpwstr>
  </property>
  <property fmtid="{D5CDD505-2E9C-101B-9397-08002B2CF9AE}" pid="7" name="MSIP_Label_9811530c-902c-4b75-8616-d6c82cd1332a_ActionId">
    <vt:lpwstr>e9f71ad1-d2e1-40e2-8751-ebe6e0fdbbc0</vt:lpwstr>
  </property>
  <property fmtid="{D5CDD505-2E9C-101B-9397-08002B2CF9AE}" pid="8" name="MSIP_Label_9811530c-902c-4b75-8616-d6c82cd1332a_ContentBits">
    <vt:lpwstr>0</vt:lpwstr>
  </property>
  <property fmtid="{D5CDD505-2E9C-101B-9397-08002B2CF9AE}" pid="9" name="ContentTypeId">
    <vt:lpwstr>0x010100B55D2836E32A2045AA1DF5E1CF9BE319</vt:lpwstr>
  </property>
</Properties>
</file>