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sldIdLst>
    <p:sldId id="256" r:id="rId2"/>
    <p:sldId id="257" r:id="rId3"/>
    <p:sldId id="258" r:id="rId4"/>
    <p:sldId id="259" r:id="rId5"/>
    <p:sldId id="260" r:id="rId6"/>
    <p:sldId id="261" r:id="rId7"/>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http://customooxmlschemas.google.com/">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11" roundtripDataSignature="AMtx7mjpsZSXDezaAZiLsMKEJo7HmtVPc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8" d="100"/>
          <a:sy n="78" d="100"/>
        </p:scale>
        <p:origin x="850"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customschemas.google.com/relationships/presentationmetadata" Target="metadata"/><Relationship Id="rId5" Type="http://schemas.openxmlformats.org/officeDocument/2006/relationships/slide" Target="slides/slide4.xml"/><Relationship Id="rId15" Type="http://schemas.openxmlformats.org/officeDocument/2006/relationships/tableStyles" Target="tableStyles.xml"/><Relationship Id="rId4" Type="http://schemas.openxmlformats.org/officeDocument/2006/relationships/slide" Target="slides/slide3.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pt-PT" sz="1200" b="0" i="0" u="none" strike="noStrike" cap="none">
                <a:solidFill>
                  <a:schemeClr val="dk1"/>
                </a:solidFill>
                <a:latin typeface="Calibri"/>
                <a:ea typeface="Calibri"/>
                <a:cs typeface="Calibri"/>
                <a:sym typeface="Calibri"/>
              </a:rPr>
              <a:t>‹Nr.›</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6"/>
        <p:cNvGrpSpPr/>
        <p:nvPr/>
      </p:nvGrpSpPr>
      <p:grpSpPr>
        <a:xfrm>
          <a:off x="0" y="0"/>
          <a:ext cx="0" cy="0"/>
          <a:chOff x="0" y="0"/>
          <a:chExt cx="0" cy="0"/>
        </a:xfrm>
      </p:grpSpPr>
      <p:sp>
        <p:nvSpPr>
          <p:cNvPr id="57" name="Google Shape;57;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58" name="Google Shape;58;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65" name="Google Shape;6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Google Shape;73;g13187e0cc78_0_3: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74" name="Google Shape;74;g13187e0cc78_0_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1"/>
        <p:cNvGrpSpPr/>
        <p:nvPr/>
      </p:nvGrpSpPr>
      <p:grpSpPr>
        <a:xfrm>
          <a:off x="0" y="0"/>
          <a:ext cx="0" cy="0"/>
          <a:chOff x="0" y="0"/>
          <a:chExt cx="0" cy="0"/>
        </a:xfrm>
      </p:grpSpPr>
      <p:sp>
        <p:nvSpPr>
          <p:cNvPr id="82" name="Google Shape;82;g13187e0cc78_0_1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83" name="Google Shape;83;g13187e0cc78_0_1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g13187e0cc78_0_22: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92" name="Google Shape;92;g13187e0cc78_0_2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9"/>
        <p:cNvGrpSpPr/>
        <p:nvPr/>
      </p:nvGrpSpPr>
      <p:grpSpPr>
        <a:xfrm>
          <a:off x="0" y="0"/>
          <a:ext cx="0" cy="0"/>
          <a:chOff x="0" y="0"/>
          <a:chExt cx="0" cy="0"/>
        </a:xfrm>
      </p:grpSpPr>
      <p:sp>
        <p:nvSpPr>
          <p:cNvPr id="100" name="Google Shape;100;p3: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lnSpc>
                <a:spcPct val="100000"/>
              </a:lnSpc>
              <a:spcBef>
                <a:spcPts val="0"/>
              </a:spcBef>
              <a:spcAft>
                <a:spcPts val="0"/>
              </a:spcAft>
              <a:buSzPts val="1400"/>
              <a:buNone/>
            </a:pPr>
            <a:endParaRPr/>
          </a:p>
        </p:txBody>
      </p:sp>
      <p:sp>
        <p:nvSpPr>
          <p:cNvPr id="101" name="Google Shape;101;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3"/>
        <p:cNvGrpSpPr/>
        <p:nvPr/>
      </p:nvGrpSpPr>
      <p:grpSpPr>
        <a:xfrm>
          <a:off x="0" y="0"/>
          <a:ext cx="0" cy="0"/>
          <a:chOff x="0" y="0"/>
          <a:chExt cx="0" cy="0"/>
        </a:xfrm>
      </p:grpSpPr>
      <p:sp>
        <p:nvSpPr>
          <p:cNvPr id="14" name="Google Shape;14;g11cf7d01ddf_0_58"/>
          <p:cNvSpPr txBox="1">
            <a:spLocks noGrp="1"/>
          </p:cNvSpPr>
          <p:nvPr>
            <p:ph type="ctrTitle"/>
          </p:nvPr>
        </p:nvSpPr>
        <p:spPr>
          <a:xfrm>
            <a:off x="415611" y="992767"/>
            <a:ext cx="11360700" cy="2736900"/>
          </a:xfrm>
          <a:prstGeom prst="rect">
            <a:avLst/>
          </a:prstGeom>
          <a:noFill/>
          <a:ln>
            <a:noFill/>
          </a:ln>
        </p:spPr>
        <p:txBody>
          <a:bodyPr spcFirstLastPara="1" wrap="square" lIns="121900" tIns="121900" rIns="121900" bIns="121900" anchor="b" anchorCtr="0">
            <a:normAutofit/>
          </a:bodyPr>
          <a:lstStyle>
            <a:lvl1pPr lvl="0" algn="ctr">
              <a:lnSpc>
                <a:spcPct val="100000"/>
              </a:lnSpc>
              <a:spcBef>
                <a:spcPts val="0"/>
              </a:spcBef>
              <a:spcAft>
                <a:spcPts val="0"/>
              </a:spcAft>
              <a:buSzPts val="6900"/>
              <a:buNone/>
              <a:defRPr sz="6900"/>
            </a:lvl1pPr>
            <a:lvl2pPr lvl="1" algn="ctr">
              <a:lnSpc>
                <a:spcPct val="100000"/>
              </a:lnSpc>
              <a:spcBef>
                <a:spcPts val="0"/>
              </a:spcBef>
              <a:spcAft>
                <a:spcPts val="0"/>
              </a:spcAft>
              <a:buSzPts val="6900"/>
              <a:buNone/>
              <a:defRPr sz="6900"/>
            </a:lvl2pPr>
            <a:lvl3pPr lvl="2" algn="ctr">
              <a:lnSpc>
                <a:spcPct val="100000"/>
              </a:lnSpc>
              <a:spcBef>
                <a:spcPts val="0"/>
              </a:spcBef>
              <a:spcAft>
                <a:spcPts val="0"/>
              </a:spcAft>
              <a:buSzPts val="6900"/>
              <a:buNone/>
              <a:defRPr sz="6900"/>
            </a:lvl3pPr>
            <a:lvl4pPr lvl="3" algn="ctr">
              <a:lnSpc>
                <a:spcPct val="100000"/>
              </a:lnSpc>
              <a:spcBef>
                <a:spcPts val="0"/>
              </a:spcBef>
              <a:spcAft>
                <a:spcPts val="0"/>
              </a:spcAft>
              <a:buSzPts val="6900"/>
              <a:buNone/>
              <a:defRPr sz="6900"/>
            </a:lvl4pPr>
            <a:lvl5pPr lvl="4" algn="ctr">
              <a:lnSpc>
                <a:spcPct val="100000"/>
              </a:lnSpc>
              <a:spcBef>
                <a:spcPts val="0"/>
              </a:spcBef>
              <a:spcAft>
                <a:spcPts val="0"/>
              </a:spcAft>
              <a:buSzPts val="6900"/>
              <a:buNone/>
              <a:defRPr sz="6900"/>
            </a:lvl5pPr>
            <a:lvl6pPr lvl="5" algn="ctr">
              <a:lnSpc>
                <a:spcPct val="100000"/>
              </a:lnSpc>
              <a:spcBef>
                <a:spcPts val="0"/>
              </a:spcBef>
              <a:spcAft>
                <a:spcPts val="0"/>
              </a:spcAft>
              <a:buSzPts val="6900"/>
              <a:buNone/>
              <a:defRPr sz="6900"/>
            </a:lvl6pPr>
            <a:lvl7pPr lvl="6" algn="ctr">
              <a:lnSpc>
                <a:spcPct val="100000"/>
              </a:lnSpc>
              <a:spcBef>
                <a:spcPts val="0"/>
              </a:spcBef>
              <a:spcAft>
                <a:spcPts val="0"/>
              </a:spcAft>
              <a:buSzPts val="6900"/>
              <a:buNone/>
              <a:defRPr sz="6900"/>
            </a:lvl7pPr>
            <a:lvl8pPr lvl="7" algn="ctr">
              <a:lnSpc>
                <a:spcPct val="100000"/>
              </a:lnSpc>
              <a:spcBef>
                <a:spcPts val="0"/>
              </a:spcBef>
              <a:spcAft>
                <a:spcPts val="0"/>
              </a:spcAft>
              <a:buSzPts val="6900"/>
              <a:buNone/>
              <a:defRPr sz="6900"/>
            </a:lvl8pPr>
            <a:lvl9pPr lvl="8" algn="ctr">
              <a:lnSpc>
                <a:spcPct val="100000"/>
              </a:lnSpc>
              <a:spcBef>
                <a:spcPts val="0"/>
              </a:spcBef>
              <a:spcAft>
                <a:spcPts val="0"/>
              </a:spcAft>
              <a:buSzPts val="6900"/>
              <a:buNone/>
              <a:defRPr sz="6900"/>
            </a:lvl9pPr>
          </a:lstStyle>
          <a:p>
            <a:endParaRPr/>
          </a:p>
        </p:txBody>
      </p:sp>
      <p:sp>
        <p:nvSpPr>
          <p:cNvPr id="15" name="Google Shape;15;g11cf7d01ddf_0_58"/>
          <p:cNvSpPr txBox="1">
            <a:spLocks noGrp="1"/>
          </p:cNvSpPr>
          <p:nvPr>
            <p:ph type="subTitle" idx="1"/>
          </p:nvPr>
        </p:nvSpPr>
        <p:spPr>
          <a:xfrm>
            <a:off x="415600" y="3778833"/>
            <a:ext cx="11360700" cy="1056900"/>
          </a:xfrm>
          <a:prstGeom prst="rect">
            <a:avLst/>
          </a:prstGeom>
          <a:noFill/>
          <a:ln>
            <a:noFill/>
          </a:ln>
        </p:spPr>
        <p:txBody>
          <a:bodyPr spcFirstLastPara="1" wrap="square" lIns="121900" tIns="121900" rIns="121900" bIns="121900" anchor="t" anchorCtr="0">
            <a:normAutofit/>
          </a:bodyPr>
          <a:lstStyle>
            <a:lvl1pPr lvl="0" algn="ctr">
              <a:lnSpc>
                <a:spcPct val="100000"/>
              </a:lnSpc>
              <a:spcBef>
                <a:spcPts val="0"/>
              </a:spcBef>
              <a:spcAft>
                <a:spcPts val="0"/>
              </a:spcAft>
              <a:buSzPts val="3700"/>
              <a:buNone/>
              <a:defRPr sz="3700"/>
            </a:lvl1pPr>
            <a:lvl2pPr lvl="1" algn="ctr">
              <a:lnSpc>
                <a:spcPct val="100000"/>
              </a:lnSpc>
              <a:spcBef>
                <a:spcPts val="0"/>
              </a:spcBef>
              <a:spcAft>
                <a:spcPts val="0"/>
              </a:spcAft>
              <a:buSzPts val="3700"/>
              <a:buNone/>
              <a:defRPr sz="3700"/>
            </a:lvl2pPr>
            <a:lvl3pPr lvl="2" algn="ctr">
              <a:lnSpc>
                <a:spcPct val="100000"/>
              </a:lnSpc>
              <a:spcBef>
                <a:spcPts val="0"/>
              </a:spcBef>
              <a:spcAft>
                <a:spcPts val="0"/>
              </a:spcAft>
              <a:buSzPts val="3700"/>
              <a:buNone/>
              <a:defRPr sz="3700"/>
            </a:lvl3pPr>
            <a:lvl4pPr lvl="3" algn="ctr">
              <a:lnSpc>
                <a:spcPct val="100000"/>
              </a:lnSpc>
              <a:spcBef>
                <a:spcPts val="0"/>
              </a:spcBef>
              <a:spcAft>
                <a:spcPts val="0"/>
              </a:spcAft>
              <a:buSzPts val="3700"/>
              <a:buNone/>
              <a:defRPr sz="3700"/>
            </a:lvl4pPr>
            <a:lvl5pPr lvl="4" algn="ctr">
              <a:lnSpc>
                <a:spcPct val="100000"/>
              </a:lnSpc>
              <a:spcBef>
                <a:spcPts val="0"/>
              </a:spcBef>
              <a:spcAft>
                <a:spcPts val="0"/>
              </a:spcAft>
              <a:buSzPts val="3700"/>
              <a:buNone/>
              <a:defRPr sz="3700"/>
            </a:lvl5pPr>
            <a:lvl6pPr lvl="5" algn="ctr">
              <a:lnSpc>
                <a:spcPct val="100000"/>
              </a:lnSpc>
              <a:spcBef>
                <a:spcPts val="0"/>
              </a:spcBef>
              <a:spcAft>
                <a:spcPts val="0"/>
              </a:spcAft>
              <a:buSzPts val="3700"/>
              <a:buNone/>
              <a:defRPr sz="3700"/>
            </a:lvl6pPr>
            <a:lvl7pPr lvl="6" algn="ctr">
              <a:lnSpc>
                <a:spcPct val="100000"/>
              </a:lnSpc>
              <a:spcBef>
                <a:spcPts val="0"/>
              </a:spcBef>
              <a:spcAft>
                <a:spcPts val="0"/>
              </a:spcAft>
              <a:buSzPts val="3700"/>
              <a:buNone/>
              <a:defRPr sz="3700"/>
            </a:lvl7pPr>
            <a:lvl8pPr lvl="7" algn="ctr">
              <a:lnSpc>
                <a:spcPct val="100000"/>
              </a:lnSpc>
              <a:spcBef>
                <a:spcPts val="0"/>
              </a:spcBef>
              <a:spcAft>
                <a:spcPts val="0"/>
              </a:spcAft>
              <a:buSzPts val="3700"/>
              <a:buNone/>
              <a:defRPr sz="3700"/>
            </a:lvl8pPr>
            <a:lvl9pPr lvl="8" algn="ctr">
              <a:lnSpc>
                <a:spcPct val="100000"/>
              </a:lnSpc>
              <a:spcBef>
                <a:spcPts val="0"/>
              </a:spcBef>
              <a:spcAft>
                <a:spcPts val="0"/>
              </a:spcAft>
              <a:buSzPts val="3700"/>
              <a:buNone/>
              <a:defRPr sz="3700"/>
            </a:lvl9pPr>
          </a:lstStyle>
          <a:p>
            <a:endParaRPr/>
          </a:p>
        </p:txBody>
      </p:sp>
      <p:sp>
        <p:nvSpPr>
          <p:cNvPr id="16" name="Google Shape;16;g11cf7d01ddf_0_58"/>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7"/>
        <p:cNvGrpSpPr/>
        <p:nvPr/>
      </p:nvGrpSpPr>
      <p:grpSpPr>
        <a:xfrm>
          <a:off x="0" y="0"/>
          <a:ext cx="0" cy="0"/>
          <a:chOff x="0" y="0"/>
          <a:chExt cx="0" cy="0"/>
        </a:xfrm>
      </p:grpSpPr>
      <p:sp>
        <p:nvSpPr>
          <p:cNvPr id="48" name="Google Shape;48;g11cf7d01ddf_0_90"/>
          <p:cNvSpPr txBox="1">
            <a:spLocks noGrp="1"/>
          </p:cNvSpPr>
          <p:nvPr>
            <p:ph type="body" idx="1"/>
          </p:nvPr>
        </p:nvSpPr>
        <p:spPr>
          <a:xfrm>
            <a:off x="415600" y="5640767"/>
            <a:ext cx="7998300" cy="806700"/>
          </a:xfrm>
          <a:prstGeom prst="rect">
            <a:avLst/>
          </a:prstGeom>
          <a:noFill/>
          <a:ln>
            <a:noFill/>
          </a:ln>
        </p:spPr>
        <p:txBody>
          <a:bodyPr spcFirstLastPara="1" wrap="square" lIns="121900" tIns="121900" rIns="121900" bIns="121900" anchor="ctr" anchorCtr="0">
            <a:normAutofit/>
          </a:bodyPr>
          <a:lstStyle>
            <a:lvl1pPr marL="457200" lvl="0" indent="-228600" algn="l">
              <a:lnSpc>
                <a:spcPct val="100000"/>
              </a:lnSpc>
              <a:spcBef>
                <a:spcPts val="0"/>
              </a:spcBef>
              <a:spcAft>
                <a:spcPts val="0"/>
              </a:spcAft>
              <a:buSzPts val="2400"/>
              <a:buNone/>
              <a:defRPr/>
            </a:lvl1pPr>
          </a:lstStyle>
          <a:p>
            <a:endParaRPr/>
          </a:p>
        </p:txBody>
      </p:sp>
      <p:sp>
        <p:nvSpPr>
          <p:cNvPr id="49" name="Google Shape;49;g11cf7d01ddf_0_90"/>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50"/>
        <p:cNvGrpSpPr/>
        <p:nvPr/>
      </p:nvGrpSpPr>
      <p:grpSpPr>
        <a:xfrm>
          <a:off x="0" y="0"/>
          <a:ext cx="0" cy="0"/>
          <a:chOff x="0" y="0"/>
          <a:chExt cx="0" cy="0"/>
        </a:xfrm>
      </p:grpSpPr>
      <p:sp>
        <p:nvSpPr>
          <p:cNvPr id="51" name="Google Shape;51;g11cf7d01ddf_0_93"/>
          <p:cNvSpPr txBox="1">
            <a:spLocks noGrp="1"/>
          </p:cNvSpPr>
          <p:nvPr>
            <p:ph type="title" hasCustomPrompt="1"/>
          </p:nvPr>
        </p:nvSpPr>
        <p:spPr>
          <a:xfrm>
            <a:off x="415600" y="1474833"/>
            <a:ext cx="11360700" cy="2618100"/>
          </a:xfrm>
          <a:prstGeom prst="rect">
            <a:avLst/>
          </a:prstGeom>
          <a:noFill/>
          <a:ln>
            <a:noFill/>
          </a:ln>
        </p:spPr>
        <p:txBody>
          <a:bodyPr spcFirstLastPara="1" wrap="square" lIns="121900" tIns="121900" rIns="121900" bIns="121900" anchor="b" anchorCtr="0">
            <a:normAutofit/>
          </a:bodyPr>
          <a:lstStyle>
            <a:lvl1pPr lvl="0" algn="ctr">
              <a:lnSpc>
                <a:spcPct val="100000"/>
              </a:lnSpc>
              <a:spcBef>
                <a:spcPts val="0"/>
              </a:spcBef>
              <a:spcAft>
                <a:spcPts val="0"/>
              </a:spcAft>
              <a:buSzPts val="16000"/>
              <a:buNone/>
              <a:defRPr sz="16000"/>
            </a:lvl1pPr>
            <a:lvl2pPr lvl="1" algn="ctr">
              <a:lnSpc>
                <a:spcPct val="100000"/>
              </a:lnSpc>
              <a:spcBef>
                <a:spcPts val="0"/>
              </a:spcBef>
              <a:spcAft>
                <a:spcPts val="0"/>
              </a:spcAft>
              <a:buSzPts val="16000"/>
              <a:buNone/>
              <a:defRPr sz="16000"/>
            </a:lvl2pPr>
            <a:lvl3pPr lvl="2" algn="ctr">
              <a:lnSpc>
                <a:spcPct val="100000"/>
              </a:lnSpc>
              <a:spcBef>
                <a:spcPts val="0"/>
              </a:spcBef>
              <a:spcAft>
                <a:spcPts val="0"/>
              </a:spcAft>
              <a:buSzPts val="16000"/>
              <a:buNone/>
              <a:defRPr sz="16000"/>
            </a:lvl3pPr>
            <a:lvl4pPr lvl="3" algn="ctr">
              <a:lnSpc>
                <a:spcPct val="100000"/>
              </a:lnSpc>
              <a:spcBef>
                <a:spcPts val="0"/>
              </a:spcBef>
              <a:spcAft>
                <a:spcPts val="0"/>
              </a:spcAft>
              <a:buSzPts val="16000"/>
              <a:buNone/>
              <a:defRPr sz="16000"/>
            </a:lvl4pPr>
            <a:lvl5pPr lvl="4" algn="ctr">
              <a:lnSpc>
                <a:spcPct val="100000"/>
              </a:lnSpc>
              <a:spcBef>
                <a:spcPts val="0"/>
              </a:spcBef>
              <a:spcAft>
                <a:spcPts val="0"/>
              </a:spcAft>
              <a:buSzPts val="16000"/>
              <a:buNone/>
              <a:defRPr sz="16000"/>
            </a:lvl5pPr>
            <a:lvl6pPr lvl="5" algn="ctr">
              <a:lnSpc>
                <a:spcPct val="100000"/>
              </a:lnSpc>
              <a:spcBef>
                <a:spcPts val="0"/>
              </a:spcBef>
              <a:spcAft>
                <a:spcPts val="0"/>
              </a:spcAft>
              <a:buSzPts val="16000"/>
              <a:buNone/>
              <a:defRPr sz="16000"/>
            </a:lvl6pPr>
            <a:lvl7pPr lvl="6" algn="ctr">
              <a:lnSpc>
                <a:spcPct val="100000"/>
              </a:lnSpc>
              <a:spcBef>
                <a:spcPts val="0"/>
              </a:spcBef>
              <a:spcAft>
                <a:spcPts val="0"/>
              </a:spcAft>
              <a:buSzPts val="16000"/>
              <a:buNone/>
              <a:defRPr sz="16000"/>
            </a:lvl7pPr>
            <a:lvl8pPr lvl="7" algn="ctr">
              <a:lnSpc>
                <a:spcPct val="100000"/>
              </a:lnSpc>
              <a:spcBef>
                <a:spcPts val="0"/>
              </a:spcBef>
              <a:spcAft>
                <a:spcPts val="0"/>
              </a:spcAft>
              <a:buSzPts val="16000"/>
              <a:buNone/>
              <a:defRPr sz="16000"/>
            </a:lvl8pPr>
            <a:lvl9pPr lvl="8" algn="ctr">
              <a:lnSpc>
                <a:spcPct val="100000"/>
              </a:lnSpc>
              <a:spcBef>
                <a:spcPts val="0"/>
              </a:spcBef>
              <a:spcAft>
                <a:spcPts val="0"/>
              </a:spcAft>
              <a:buSzPts val="16000"/>
              <a:buNone/>
              <a:defRPr sz="16000"/>
            </a:lvl9pPr>
          </a:lstStyle>
          <a:p>
            <a:r>
              <a:t>xx%</a:t>
            </a:r>
          </a:p>
        </p:txBody>
      </p:sp>
      <p:sp>
        <p:nvSpPr>
          <p:cNvPr id="52" name="Google Shape;52;g11cf7d01ddf_0_93"/>
          <p:cNvSpPr txBox="1">
            <a:spLocks noGrp="1"/>
          </p:cNvSpPr>
          <p:nvPr>
            <p:ph type="body" idx="1"/>
          </p:nvPr>
        </p:nvSpPr>
        <p:spPr>
          <a:xfrm>
            <a:off x="415600" y="4202967"/>
            <a:ext cx="11360700" cy="1734300"/>
          </a:xfrm>
          <a:prstGeom prst="rect">
            <a:avLst/>
          </a:prstGeom>
          <a:noFill/>
          <a:ln>
            <a:noFill/>
          </a:ln>
        </p:spPr>
        <p:txBody>
          <a:bodyPr spcFirstLastPara="1" wrap="square" lIns="121900" tIns="121900" rIns="121900" bIns="121900" anchor="t" anchorCtr="0">
            <a:normAutofit/>
          </a:bodyPr>
          <a:lstStyle>
            <a:lvl1pPr marL="457200" lvl="0" indent="-381000" algn="ctr">
              <a:lnSpc>
                <a:spcPct val="115000"/>
              </a:lnSpc>
              <a:spcBef>
                <a:spcPts val="0"/>
              </a:spcBef>
              <a:spcAft>
                <a:spcPts val="0"/>
              </a:spcAft>
              <a:buSzPts val="2400"/>
              <a:buChar char="●"/>
              <a:defRPr/>
            </a:lvl1pPr>
            <a:lvl2pPr marL="914400" lvl="1" indent="-349250" algn="ctr">
              <a:lnSpc>
                <a:spcPct val="115000"/>
              </a:lnSpc>
              <a:spcBef>
                <a:spcPts val="0"/>
              </a:spcBef>
              <a:spcAft>
                <a:spcPts val="0"/>
              </a:spcAft>
              <a:buSzPts val="1900"/>
              <a:buChar char="○"/>
              <a:defRPr/>
            </a:lvl2pPr>
            <a:lvl3pPr marL="1371600" lvl="2" indent="-349250" algn="ctr">
              <a:lnSpc>
                <a:spcPct val="115000"/>
              </a:lnSpc>
              <a:spcBef>
                <a:spcPts val="0"/>
              </a:spcBef>
              <a:spcAft>
                <a:spcPts val="0"/>
              </a:spcAft>
              <a:buSzPts val="1900"/>
              <a:buChar char="■"/>
              <a:defRPr/>
            </a:lvl3pPr>
            <a:lvl4pPr marL="1828800" lvl="3" indent="-349250" algn="ctr">
              <a:lnSpc>
                <a:spcPct val="115000"/>
              </a:lnSpc>
              <a:spcBef>
                <a:spcPts val="0"/>
              </a:spcBef>
              <a:spcAft>
                <a:spcPts val="0"/>
              </a:spcAft>
              <a:buSzPts val="1900"/>
              <a:buChar char="●"/>
              <a:defRPr/>
            </a:lvl4pPr>
            <a:lvl5pPr marL="2286000" lvl="4" indent="-349250" algn="ctr">
              <a:lnSpc>
                <a:spcPct val="115000"/>
              </a:lnSpc>
              <a:spcBef>
                <a:spcPts val="0"/>
              </a:spcBef>
              <a:spcAft>
                <a:spcPts val="0"/>
              </a:spcAft>
              <a:buSzPts val="1900"/>
              <a:buChar char="○"/>
              <a:defRPr/>
            </a:lvl5pPr>
            <a:lvl6pPr marL="2743200" lvl="5" indent="-349250" algn="ctr">
              <a:lnSpc>
                <a:spcPct val="115000"/>
              </a:lnSpc>
              <a:spcBef>
                <a:spcPts val="0"/>
              </a:spcBef>
              <a:spcAft>
                <a:spcPts val="0"/>
              </a:spcAft>
              <a:buSzPts val="1900"/>
              <a:buChar char="■"/>
              <a:defRPr/>
            </a:lvl6pPr>
            <a:lvl7pPr marL="3200400" lvl="6" indent="-349250" algn="ctr">
              <a:lnSpc>
                <a:spcPct val="115000"/>
              </a:lnSpc>
              <a:spcBef>
                <a:spcPts val="0"/>
              </a:spcBef>
              <a:spcAft>
                <a:spcPts val="0"/>
              </a:spcAft>
              <a:buSzPts val="1900"/>
              <a:buChar char="●"/>
              <a:defRPr/>
            </a:lvl7pPr>
            <a:lvl8pPr marL="3657600" lvl="7" indent="-349250" algn="ctr">
              <a:lnSpc>
                <a:spcPct val="115000"/>
              </a:lnSpc>
              <a:spcBef>
                <a:spcPts val="0"/>
              </a:spcBef>
              <a:spcAft>
                <a:spcPts val="0"/>
              </a:spcAft>
              <a:buSzPts val="1900"/>
              <a:buChar char="○"/>
              <a:defRPr/>
            </a:lvl8pPr>
            <a:lvl9pPr marL="4114800" lvl="8" indent="-349250" algn="ctr">
              <a:lnSpc>
                <a:spcPct val="115000"/>
              </a:lnSpc>
              <a:spcBef>
                <a:spcPts val="0"/>
              </a:spcBef>
              <a:spcAft>
                <a:spcPts val="0"/>
              </a:spcAft>
              <a:buSzPts val="1900"/>
              <a:buChar char="■"/>
              <a:defRPr/>
            </a:lvl9pPr>
          </a:lstStyle>
          <a:p>
            <a:endParaRPr/>
          </a:p>
        </p:txBody>
      </p:sp>
      <p:sp>
        <p:nvSpPr>
          <p:cNvPr id="53" name="Google Shape;53;g11cf7d01ddf_0_93"/>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1_Esquema Personalizado">
  <p:cSld name="1_Esquema Personalizado">
    <p:spTree>
      <p:nvGrpSpPr>
        <p:cNvPr id="1" name="Shape 54"/>
        <p:cNvGrpSpPr/>
        <p:nvPr/>
      </p:nvGrpSpPr>
      <p:grpSpPr>
        <a:xfrm>
          <a:off x="0" y="0"/>
          <a:ext cx="0" cy="0"/>
          <a:chOff x="0" y="0"/>
          <a:chExt cx="0" cy="0"/>
        </a:xfrm>
      </p:grpSpPr>
      <p:pic>
        <p:nvPicPr>
          <p:cNvPr id="55" name="Google Shape;55;g11cf7d01ddf_0_99" descr="Uma imagem com pessoa, mulher, interior&#10;&#10;Descrição gerada automaticamente"/>
          <p:cNvPicPr preferRelativeResize="0"/>
          <p:nvPr/>
        </p:nvPicPr>
        <p:blipFill rotWithShape="1">
          <a:blip r:embed="rId2">
            <a:alphaModFix/>
          </a:blip>
          <a:srcRect/>
          <a:stretch/>
        </p:blipFill>
        <p:spPr>
          <a:xfrm>
            <a:off x="1015" y="0"/>
            <a:ext cx="12189972" cy="6858001"/>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7"/>
        <p:cNvGrpSpPr/>
        <p:nvPr/>
      </p:nvGrpSpPr>
      <p:grpSpPr>
        <a:xfrm>
          <a:off x="0" y="0"/>
          <a:ext cx="0" cy="0"/>
          <a:chOff x="0" y="0"/>
          <a:chExt cx="0" cy="0"/>
        </a:xfrm>
      </p:grpSpPr>
      <p:sp>
        <p:nvSpPr>
          <p:cNvPr id="18" name="Google Shape;18;g11cf7d01ddf_0_97"/>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9"/>
        <p:cNvGrpSpPr/>
        <p:nvPr/>
      </p:nvGrpSpPr>
      <p:grpSpPr>
        <a:xfrm>
          <a:off x="0" y="0"/>
          <a:ext cx="0" cy="0"/>
          <a:chOff x="0" y="0"/>
          <a:chExt cx="0" cy="0"/>
        </a:xfrm>
      </p:grpSpPr>
      <p:sp>
        <p:nvSpPr>
          <p:cNvPr id="20" name="Google Shape;20;g11cf7d01ddf_0_62"/>
          <p:cNvSpPr txBox="1">
            <a:spLocks noGrp="1"/>
          </p:cNvSpPr>
          <p:nvPr>
            <p:ph type="title"/>
          </p:nvPr>
        </p:nvSpPr>
        <p:spPr>
          <a:xfrm>
            <a:off x="415600" y="2867800"/>
            <a:ext cx="11360700" cy="1122300"/>
          </a:xfrm>
          <a:prstGeom prst="rect">
            <a:avLst/>
          </a:prstGeom>
          <a:noFill/>
          <a:ln>
            <a:noFill/>
          </a:ln>
        </p:spPr>
        <p:txBody>
          <a:bodyPr spcFirstLastPara="1" wrap="square" lIns="121900" tIns="121900" rIns="121900" bIns="121900" anchor="ctr" anchorCtr="0">
            <a:normAutofit/>
          </a:bodyPr>
          <a:lstStyle>
            <a:lvl1pPr lvl="0" algn="ctr">
              <a:lnSpc>
                <a:spcPct val="100000"/>
              </a:lnSpc>
              <a:spcBef>
                <a:spcPts val="0"/>
              </a:spcBef>
              <a:spcAft>
                <a:spcPts val="0"/>
              </a:spcAft>
              <a:buSzPts val="4800"/>
              <a:buNone/>
              <a:defRPr sz="4800"/>
            </a:lvl1pPr>
            <a:lvl2pPr lvl="1" algn="ctr">
              <a:lnSpc>
                <a:spcPct val="100000"/>
              </a:lnSpc>
              <a:spcBef>
                <a:spcPts val="0"/>
              </a:spcBef>
              <a:spcAft>
                <a:spcPts val="0"/>
              </a:spcAft>
              <a:buSzPts val="4800"/>
              <a:buNone/>
              <a:defRPr sz="4800"/>
            </a:lvl2pPr>
            <a:lvl3pPr lvl="2" algn="ctr">
              <a:lnSpc>
                <a:spcPct val="100000"/>
              </a:lnSpc>
              <a:spcBef>
                <a:spcPts val="0"/>
              </a:spcBef>
              <a:spcAft>
                <a:spcPts val="0"/>
              </a:spcAft>
              <a:buSzPts val="4800"/>
              <a:buNone/>
              <a:defRPr sz="4800"/>
            </a:lvl3pPr>
            <a:lvl4pPr lvl="3" algn="ctr">
              <a:lnSpc>
                <a:spcPct val="100000"/>
              </a:lnSpc>
              <a:spcBef>
                <a:spcPts val="0"/>
              </a:spcBef>
              <a:spcAft>
                <a:spcPts val="0"/>
              </a:spcAft>
              <a:buSzPts val="4800"/>
              <a:buNone/>
              <a:defRPr sz="4800"/>
            </a:lvl4pPr>
            <a:lvl5pPr lvl="4" algn="ctr">
              <a:lnSpc>
                <a:spcPct val="100000"/>
              </a:lnSpc>
              <a:spcBef>
                <a:spcPts val="0"/>
              </a:spcBef>
              <a:spcAft>
                <a:spcPts val="0"/>
              </a:spcAft>
              <a:buSzPts val="4800"/>
              <a:buNone/>
              <a:defRPr sz="4800"/>
            </a:lvl5pPr>
            <a:lvl6pPr lvl="5" algn="ctr">
              <a:lnSpc>
                <a:spcPct val="100000"/>
              </a:lnSpc>
              <a:spcBef>
                <a:spcPts val="0"/>
              </a:spcBef>
              <a:spcAft>
                <a:spcPts val="0"/>
              </a:spcAft>
              <a:buSzPts val="4800"/>
              <a:buNone/>
              <a:defRPr sz="4800"/>
            </a:lvl6pPr>
            <a:lvl7pPr lvl="6" algn="ctr">
              <a:lnSpc>
                <a:spcPct val="100000"/>
              </a:lnSpc>
              <a:spcBef>
                <a:spcPts val="0"/>
              </a:spcBef>
              <a:spcAft>
                <a:spcPts val="0"/>
              </a:spcAft>
              <a:buSzPts val="4800"/>
              <a:buNone/>
              <a:defRPr sz="4800"/>
            </a:lvl7pPr>
            <a:lvl8pPr lvl="7" algn="ctr">
              <a:lnSpc>
                <a:spcPct val="100000"/>
              </a:lnSpc>
              <a:spcBef>
                <a:spcPts val="0"/>
              </a:spcBef>
              <a:spcAft>
                <a:spcPts val="0"/>
              </a:spcAft>
              <a:buSzPts val="4800"/>
              <a:buNone/>
              <a:defRPr sz="4800"/>
            </a:lvl8pPr>
            <a:lvl9pPr lvl="8" algn="ctr">
              <a:lnSpc>
                <a:spcPct val="100000"/>
              </a:lnSpc>
              <a:spcBef>
                <a:spcPts val="0"/>
              </a:spcBef>
              <a:spcAft>
                <a:spcPts val="0"/>
              </a:spcAft>
              <a:buSzPts val="4800"/>
              <a:buNone/>
              <a:defRPr sz="4800"/>
            </a:lvl9pPr>
          </a:lstStyle>
          <a:p>
            <a:endParaRPr/>
          </a:p>
        </p:txBody>
      </p:sp>
      <p:sp>
        <p:nvSpPr>
          <p:cNvPr id="21" name="Google Shape;21;g11cf7d01ddf_0_62"/>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22"/>
        <p:cNvGrpSpPr/>
        <p:nvPr/>
      </p:nvGrpSpPr>
      <p:grpSpPr>
        <a:xfrm>
          <a:off x="0" y="0"/>
          <a:ext cx="0" cy="0"/>
          <a:chOff x="0" y="0"/>
          <a:chExt cx="0" cy="0"/>
        </a:xfrm>
      </p:grpSpPr>
      <p:sp>
        <p:nvSpPr>
          <p:cNvPr id="23" name="Google Shape;23;g11cf7d01ddf_0_65"/>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24" name="Google Shape;24;g11cf7d01ddf_0_65"/>
          <p:cNvSpPr txBox="1">
            <a:spLocks noGrp="1"/>
          </p:cNvSpPr>
          <p:nvPr>
            <p:ph type="body" idx="1"/>
          </p:nvPr>
        </p:nvSpPr>
        <p:spPr>
          <a:xfrm>
            <a:off x="415600" y="1536633"/>
            <a:ext cx="11360700" cy="4555200"/>
          </a:xfrm>
          <a:prstGeom prst="rect">
            <a:avLst/>
          </a:prstGeom>
          <a:noFill/>
          <a:ln>
            <a:noFill/>
          </a:ln>
        </p:spPr>
        <p:txBody>
          <a:bodyPr spcFirstLastPara="1" wrap="square" lIns="121900" tIns="121900" rIns="121900" bIns="121900" anchor="t" anchorCtr="0">
            <a:normAutofit/>
          </a:bodyPr>
          <a:lstStyle>
            <a:lvl1pPr marL="457200" lvl="0" indent="-381000" algn="l">
              <a:lnSpc>
                <a:spcPct val="115000"/>
              </a:lnSpc>
              <a:spcBef>
                <a:spcPts val="0"/>
              </a:spcBef>
              <a:spcAft>
                <a:spcPts val="0"/>
              </a:spcAft>
              <a:buSzPts val="2400"/>
              <a:buChar char="●"/>
              <a:defRPr/>
            </a:lvl1pPr>
            <a:lvl2pPr marL="914400" lvl="1" indent="-349250" algn="l">
              <a:lnSpc>
                <a:spcPct val="115000"/>
              </a:lnSpc>
              <a:spcBef>
                <a:spcPts val="0"/>
              </a:spcBef>
              <a:spcAft>
                <a:spcPts val="0"/>
              </a:spcAft>
              <a:buSzPts val="1900"/>
              <a:buChar char="○"/>
              <a:defRPr/>
            </a:lvl2pPr>
            <a:lvl3pPr marL="1371600" lvl="2" indent="-349250" algn="l">
              <a:lnSpc>
                <a:spcPct val="115000"/>
              </a:lnSpc>
              <a:spcBef>
                <a:spcPts val="0"/>
              </a:spcBef>
              <a:spcAft>
                <a:spcPts val="0"/>
              </a:spcAft>
              <a:buSzPts val="1900"/>
              <a:buChar char="■"/>
              <a:defRPr/>
            </a:lvl3pPr>
            <a:lvl4pPr marL="1828800" lvl="3" indent="-349250" algn="l">
              <a:lnSpc>
                <a:spcPct val="115000"/>
              </a:lnSpc>
              <a:spcBef>
                <a:spcPts val="0"/>
              </a:spcBef>
              <a:spcAft>
                <a:spcPts val="0"/>
              </a:spcAft>
              <a:buSzPts val="1900"/>
              <a:buChar char="●"/>
              <a:defRPr/>
            </a:lvl4pPr>
            <a:lvl5pPr marL="2286000" lvl="4" indent="-349250" algn="l">
              <a:lnSpc>
                <a:spcPct val="115000"/>
              </a:lnSpc>
              <a:spcBef>
                <a:spcPts val="0"/>
              </a:spcBef>
              <a:spcAft>
                <a:spcPts val="0"/>
              </a:spcAft>
              <a:buSzPts val="1900"/>
              <a:buChar char="○"/>
              <a:defRPr/>
            </a:lvl5pPr>
            <a:lvl6pPr marL="2743200" lvl="5" indent="-349250" algn="l">
              <a:lnSpc>
                <a:spcPct val="115000"/>
              </a:lnSpc>
              <a:spcBef>
                <a:spcPts val="0"/>
              </a:spcBef>
              <a:spcAft>
                <a:spcPts val="0"/>
              </a:spcAft>
              <a:buSzPts val="1900"/>
              <a:buChar char="■"/>
              <a:defRPr/>
            </a:lvl6pPr>
            <a:lvl7pPr marL="3200400" lvl="6" indent="-349250" algn="l">
              <a:lnSpc>
                <a:spcPct val="115000"/>
              </a:lnSpc>
              <a:spcBef>
                <a:spcPts val="0"/>
              </a:spcBef>
              <a:spcAft>
                <a:spcPts val="0"/>
              </a:spcAft>
              <a:buSzPts val="1900"/>
              <a:buChar char="●"/>
              <a:defRPr/>
            </a:lvl7pPr>
            <a:lvl8pPr marL="3657600" lvl="7" indent="-349250" algn="l">
              <a:lnSpc>
                <a:spcPct val="115000"/>
              </a:lnSpc>
              <a:spcBef>
                <a:spcPts val="0"/>
              </a:spcBef>
              <a:spcAft>
                <a:spcPts val="0"/>
              </a:spcAft>
              <a:buSzPts val="1900"/>
              <a:buChar char="○"/>
              <a:defRPr/>
            </a:lvl8pPr>
            <a:lvl9pPr marL="4114800" lvl="8" indent="-349250" algn="l">
              <a:lnSpc>
                <a:spcPct val="115000"/>
              </a:lnSpc>
              <a:spcBef>
                <a:spcPts val="0"/>
              </a:spcBef>
              <a:spcAft>
                <a:spcPts val="0"/>
              </a:spcAft>
              <a:buSzPts val="1900"/>
              <a:buChar char="■"/>
              <a:defRPr/>
            </a:lvl9pPr>
          </a:lstStyle>
          <a:p>
            <a:endParaRPr/>
          </a:p>
        </p:txBody>
      </p:sp>
      <p:sp>
        <p:nvSpPr>
          <p:cNvPr id="25" name="Google Shape;25;g11cf7d01ddf_0_65"/>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6"/>
        <p:cNvGrpSpPr/>
        <p:nvPr/>
      </p:nvGrpSpPr>
      <p:grpSpPr>
        <a:xfrm>
          <a:off x="0" y="0"/>
          <a:ext cx="0" cy="0"/>
          <a:chOff x="0" y="0"/>
          <a:chExt cx="0" cy="0"/>
        </a:xfrm>
      </p:grpSpPr>
      <p:sp>
        <p:nvSpPr>
          <p:cNvPr id="27" name="Google Shape;27;g11cf7d01ddf_0_69"/>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28" name="Google Shape;28;g11cf7d01ddf_0_69"/>
          <p:cNvSpPr txBox="1">
            <a:spLocks noGrp="1"/>
          </p:cNvSpPr>
          <p:nvPr>
            <p:ph type="body" idx="1"/>
          </p:nvPr>
        </p:nvSpPr>
        <p:spPr>
          <a:xfrm>
            <a:off x="415600" y="1536633"/>
            <a:ext cx="5333100" cy="4555200"/>
          </a:xfrm>
          <a:prstGeom prst="rect">
            <a:avLst/>
          </a:prstGeom>
          <a:noFill/>
          <a:ln>
            <a:noFill/>
          </a:ln>
        </p:spPr>
        <p:txBody>
          <a:bodyPr spcFirstLastPara="1" wrap="square" lIns="121900" tIns="121900" rIns="121900" bIns="121900" anchor="t" anchorCtr="0">
            <a:normAutofit/>
          </a:bodyPr>
          <a:lstStyle>
            <a:lvl1pPr marL="457200" lvl="0" indent="-349250" algn="l">
              <a:lnSpc>
                <a:spcPct val="115000"/>
              </a:lnSpc>
              <a:spcBef>
                <a:spcPts val="0"/>
              </a:spcBef>
              <a:spcAft>
                <a:spcPts val="0"/>
              </a:spcAft>
              <a:buSzPts val="1900"/>
              <a:buChar char="●"/>
              <a:defRPr sz="1900"/>
            </a:lvl1pPr>
            <a:lvl2pPr marL="914400" lvl="1" indent="-330200" algn="l">
              <a:lnSpc>
                <a:spcPct val="115000"/>
              </a:lnSpc>
              <a:spcBef>
                <a:spcPts val="0"/>
              </a:spcBef>
              <a:spcAft>
                <a:spcPts val="0"/>
              </a:spcAft>
              <a:buSzPts val="1600"/>
              <a:buChar char="○"/>
              <a:defRPr sz="1600"/>
            </a:lvl2pPr>
            <a:lvl3pPr marL="1371600" lvl="2" indent="-330200" algn="l">
              <a:lnSpc>
                <a:spcPct val="115000"/>
              </a:lnSpc>
              <a:spcBef>
                <a:spcPts val="0"/>
              </a:spcBef>
              <a:spcAft>
                <a:spcPts val="0"/>
              </a:spcAft>
              <a:buSzPts val="1600"/>
              <a:buChar char="■"/>
              <a:defRPr sz="1600"/>
            </a:lvl3pPr>
            <a:lvl4pPr marL="1828800" lvl="3" indent="-330200" algn="l">
              <a:lnSpc>
                <a:spcPct val="115000"/>
              </a:lnSpc>
              <a:spcBef>
                <a:spcPts val="0"/>
              </a:spcBef>
              <a:spcAft>
                <a:spcPts val="0"/>
              </a:spcAft>
              <a:buSzPts val="1600"/>
              <a:buChar char="●"/>
              <a:defRPr sz="1600"/>
            </a:lvl4pPr>
            <a:lvl5pPr marL="2286000" lvl="4" indent="-330200" algn="l">
              <a:lnSpc>
                <a:spcPct val="115000"/>
              </a:lnSpc>
              <a:spcBef>
                <a:spcPts val="0"/>
              </a:spcBef>
              <a:spcAft>
                <a:spcPts val="0"/>
              </a:spcAft>
              <a:buSzPts val="1600"/>
              <a:buChar char="○"/>
              <a:defRPr sz="1600"/>
            </a:lvl5pPr>
            <a:lvl6pPr marL="2743200" lvl="5" indent="-330200" algn="l">
              <a:lnSpc>
                <a:spcPct val="115000"/>
              </a:lnSpc>
              <a:spcBef>
                <a:spcPts val="0"/>
              </a:spcBef>
              <a:spcAft>
                <a:spcPts val="0"/>
              </a:spcAft>
              <a:buSzPts val="1600"/>
              <a:buChar char="■"/>
              <a:defRPr sz="1600"/>
            </a:lvl6pPr>
            <a:lvl7pPr marL="3200400" lvl="6" indent="-330200" algn="l">
              <a:lnSpc>
                <a:spcPct val="115000"/>
              </a:lnSpc>
              <a:spcBef>
                <a:spcPts val="0"/>
              </a:spcBef>
              <a:spcAft>
                <a:spcPts val="0"/>
              </a:spcAft>
              <a:buSzPts val="1600"/>
              <a:buChar char="●"/>
              <a:defRPr sz="1600"/>
            </a:lvl7pPr>
            <a:lvl8pPr marL="3657600" lvl="7" indent="-330200" algn="l">
              <a:lnSpc>
                <a:spcPct val="115000"/>
              </a:lnSpc>
              <a:spcBef>
                <a:spcPts val="0"/>
              </a:spcBef>
              <a:spcAft>
                <a:spcPts val="0"/>
              </a:spcAft>
              <a:buSzPts val="1600"/>
              <a:buChar char="○"/>
              <a:defRPr sz="1600"/>
            </a:lvl8pPr>
            <a:lvl9pPr marL="4114800" lvl="8" indent="-330200" algn="l">
              <a:lnSpc>
                <a:spcPct val="115000"/>
              </a:lnSpc>
              <a:spcBef>
                <a:spcPts val="0"/>
              </a:spcBef>
              <a:spcAft>
                <a:spcPts val="0"/>
              </a:spcAft>
              <a:buSzPts val="1600"/>
              <a:buChar char="■"/>
              <a:defRPr sz="1600"/>
            </a:lvl9pPr>
          </a:lstStyle>
          <a:p>
            <a:endParaRPr/>
          </a:p>
        </p:txBody>
      </p:sp>
      <p:sp>
        <p:nvSpPr>
          <p:cNvPr id="29" name="Google Shape;29;g11cf7d01ddf_0_69"/>
          <p:cNvSpPr txBox="1">
            <a:spLocks noGrp="1"/>
          </p:cNvSpPr>
          <p:nvPr>
            <p:ph type="body" idx="2"/>
          </p:nvPr>
        </p:nvSpPr>
        <p:spPr>
          <a:xfrm>
            <a:off x="6443200" y="1536633"/>
            <a:ext cx="5333100" cy="4555200"/>
          </a:xfrm>
          <a:prstGeom prst="rect">
            <a:avLst/>
          </a:prstGeom>
          <a:noFill/>
          <a:ln>
            <a:noFill/>
          </a:ln>
        </p:spPr>
        <p:txBody>
          <a:bodyPr spcFirstLastPara="1" wrap="square" lIns="121900" tIns="121900" rIns="121900" bIns="121900" anchor="t" anchorCtr="0">
            <a:normAutofit/>
          </a:bodyPr>
          <a:lstStyle>
            <a:lvl1pPr marL="457200" lvl="0" indent="-349250" algn="l">
              <a:lnSpc>
                <a:spcPct val="115000"/>
              </a:lnSpc>
              <a:spcBef>
                <a:spcPts val="0"/>
              </a:spcBef>
              <a:spcAft>
                <a:spcPts val="0"/>
              </a:spcAft>
              <a:buSzPts val="1900"/>
              <a:buChar char="●"/>
              <a:defRPr sz="1900"/>
            </a:lvl1pPr>
            <a:lvl2pPr marL="914400" lvl="1" indent="-330200" algn="l">
              <a:lnSpc>
                <a:spcPct val="115000"/>
              </a:lnSpc>
              <a:spcBef>
                <a:spcPts val="0"/>
              </a:spcBef>
              <a:spcAft>
                <a:spcPts val="0"/>
              </a:spcAft>
              <a:buSzPts val="1600"/>
              <a:buChar char="○"/>
              <a:defRPr sz="1600"/>
            </a:lvl2pPr>
            <a:lvl3pPr marL="1371600" lvl="2" indent="-330200" algn="l">
              <a:lnSpc>
                <a:spcPct val="115000"/>
              </a:lnSpc>
              <a:spcBef>
                <a:spcPts val="0"/>
              </a:spcBef>
              <a:spcAft>
                <a:spcPts val="0"/>
              </a:spcAft>
              <a:buSzPts val="1600"/>
              <a:buChar char="■"/>
              <a:defRPr sz="1600"/>
            </a:lvl3pPr>
            <a:lvl4pPr marL="1828800" lvl="3" indent="-330200" algn="l">
              <a:lnSpc>
                <a:spcPct val="115000"/>
              </a:lnSpc>
              <a:spcBef>
                <a:spcPts val="0"/>
              </a:spcBef>
              <a:spcAft>
                <a:spcPts val="0"/>
              </a:spcAft>
              <a:buSzPts val="1600"/>
              <a:buChar char="●"/>
              <a:defRPr sz="1600"/>
            </a:lvl4pPr>
            <a:lvl5pPr marL="2286000" lvl="4" indent="-330200" algn="l">
              <a:lnSpc>
                <a:spcPct val="115000"/>
              </a:lnSpc>
              <a:spcBef>
                <a:spcPts val="0"/>
              </a:spcBef>
              <a:spcAft>
                <a:spcPts val="0"/>
              </a:spcAft>
              <a:buSzPts val="1600"/>
              <a:buChar char="○"/>
              <a:defRPr sz="1600"/>
            </a:lvl5pPr>
            <a:lvl6pPr marL="2743200" lvl="5" indent="-330200" algn="l">
              <a:lnSpc>
                <a:spcPct val="115000"/>
              </a:lnSpc>
              <a:spcBef>
                <a:spcPts val="0"/>
              </a:spcBef>
              <a:spcAft>
                <a:spcPts val="0"/>
              </a:spcAft>
              <a:buSzPts val="1600"/>
              <a:buChar char="■"/>
              <a:defRPr sz="1600"/>
            </a:lvl6pPr>
            <a:lvl7pPr marL="3200400" lvl="6" indent="-330200" algn="l">
              <a:lnSpc>
                <a:spcPct val="115000"/>
              </a:lnSpc>
              <a:spcBef>
                <a:spcPts val="0"/>
              </a:spcBef>
              <a:spcAft>
                <a:spcPts val="0"/>
              </a:spcAft>
              <a:buSzPts val="1600"/>
              <a:buChar char="●"/>
              <a:defRPr sz="1600"/>
            </a:lvl7pPr>
            <a:lvl8pPr marL="3657600" lvl="7" indent="-330200" algn="l">
              <a:lnSpc>
                <a:spcPct val="115000"/>
              </a:lnSpc>
              <a:spcBef>
                <a:spcPts val="0"/>
              </a:spcBef>
              <a:spcAft>
                <a:spcPts val="0"/>
              </a:spcAft>
              <a:buSzPts val="1600"/>
              <a:buChar char="○"/>
              <a:defRPr sz="1600"/>
            </a:lvl8pPr>
            <a:lvl9pPr marL="4114800" lvl="8" indent="-330200" algn="l">
              <a:lnSpc>
                <a:spcPct val="115000"/>
              </a:lnSpc>
              <a:spcBef>
                <a:spcPts val="0"/>
              </a:spcBef>
              <a:spcAft>
                <a:spcPts val="0"/>
              </a:spcAft>
              <a:buSzPts val="1600"/>
              <a:buChar char="■"/>
              <a:defRPr sz="1600"/>
            </a:lvl9pPr>
          </a:lstStyle>
          <a:p>
            <a:endParaRPr/>
          </a:p>
        </p:txBody>
      </p:sp>
      <p:sp>
        <p:nvSpPr>
          <p:cNvPr id="30" name="Google Shape;30;g11cf7d01ddf_0_69"/>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31"/>
        <p:cNvGrpSpPr/>
        <p:nvPr/>
      </p:nvGrpSpPr>
      <p:grpSpPr>
        <a:xfrm>
          <a:off x="0" y="0"/>
          <a:ext cx="0" cy="0"/>
          <a:chOff x="0" y="0"/>
          <a:chExt cx="0" cy="0"/>
        </a:xfrm>
      </p:grpSpPr>
      <p:sp>
        <p:nvSpPr>
          <p:cNvPr id="32" name="Google Shape;32;g11cf7d01ddf_0_74"/>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rmAutofit/>
          </a:bodyPr>
          <a:lstStyle>
            <a:lvl1pPr lvl="0" algn="l">
              <a:lnSpc>
                <a:spcPct val="100000"/>
              </a:lnSpc>
              <a:spcBef>
                <a:spcPts val="0"/>
              </a:spcBef>
              <a:spcAft>
                <a:spcPts val="0"/>
              </a:spcAft>
              <a:buSzPts val="3700"/>
              <a:buNone/>
              <a:defRPr/>
            </a:lvl1pPr>
            <a:lvl2pPr lvl="1" algn="l">
              <a:lnSpc>
                <a:spcPct val="100000"/>
              </a:lnSpc>
              <a:spcBef>
                <a:spcPts val="0"/>
              </a:spcBef>
              <a:spcAft>
                <a:spcPts val="0"/>
              </a:spcAft>
              <a:buSzPts val="3700"/>
              <a:buNone/>
              <a:defRPr/>
            </a:lvl2pPr>
            <a:lvl3pPr lvl="2" algn="l">
              <a:lnSpc>
                <a:spcPct val="100000"/>
              </a:lnSpc>
              <a:spcBef>
                <a:spcPts val="0"/>
              </a:spcBef>
              <a:spcAft>
                <a:spcPts val="0"/>
              </a:spcAft>
              <a:buSzPts val="3700"/>
              <a:buNone/>
              <a:defRPr/>
            </a:lvl3pPr>
            <a:lvl4pPr lvl="3" algn="l">
              <a:lnSpc>
                <a:spcPct val="100000"/>
              </a:lnSpc>
              <a:spcBef>
                <a:spcPts val="0"/>
              </a:spcBef>
              <a:spcAft>
                <a:spcPts val="0"/>
              </a:spcAft>
              <a:buSzPts val="3700"/>
              <a:buNone/>
              <a:defRPr/>
            </a:lvl4pPr>
            <a:lvl5pPr lvl="4" algn="l">
              <a:lnSpc>
                <a:spcPct val="100000"/>
              </a:lnSpc>
              <a:spcBef>
                <a:spcPts val="0"/>
              </a:spcBef>
              <a:spcAft>
                <a:spcPts val="0"/>
              </a:spcAft>
              <a:buSzPts val="3700"/>
              <a:buNone/>
              <a:defRPr/>
            </a:lvl5pPr>
            <a:lvl6pPr lvl="5" algn="l">
              <a:lnSpc>
                <a:spcPct val="100000"/>
              </a:lnSpc>
              <a:spcBef>
                <a:spcPts val="0"/>
              </a:spcBef>
              <a:spcAft>
                <a:spcPts val="0"/>
              </a:spcAft>
              <a:buSzPts val="3700"/>
              <a:buNone/>
              <a:defRPr/>
            </a:lvl6pPr>
            <a:lvl7pPr lvl="6" algn="l">
              <a:lnSpc>
                <a:spcPct val="100000"/>
              </a:lnSpc>
              <a:spcBef>
                <a:spcPts val="0"/>
              </a:spcBef>
              <a:spcAft>
                <a:spcPts val="0"/>
              </a:spcAft>
              <a:buSzPts val="3700"/>
              <a:buNone/>
              <a:defRPr/>
            </a:lvl7pPr>
            <a:lvl8pPr lvl="7" algn="l">
              <a:lnSpc>
                <a:spcPct val="100000"/>
              </a:lnSpc>
              <a:spcBef>
                <a:spcPts val="0"/>
              </a:spcBef>
              <a:spcAft>
                <a:spcPts val="0"/>
              </a:spcAft>
              <a:buSzPts val="3700"/>
              <a:buNone/>
              <a:defRPr/>
            </a:lvl8pPr>
            <a:lvl9pPr lvl="8" algn="l">
              <a:lnSpc>
                <a:spcPct val="100000"/>
              </a:lnSpc>
              <a:spcBef>
                <a:spcPts val="0"/>
              </a:spcBef>
              <a:spcAft>
                <a:spcPts val="0"/>
              </a:spcAft>
              <a:buSzPts val="3700"/>
              <a:buNone/>
              <a:defRPr/>
            </a:lvl9pPr>
          </a:lstStyle>
          <a:p>
            <a:endParaRPr/>
          </a:p>
        </p:txBody>
      </p:sp>
      <p:sp>
        <p:nvSpPr>
          <p:cNvPr id="33" name="Google Shape;33;g11cf7d01ddf_0_74"/>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34"/>
        <p:cNvGrpSpPr/>
        <p:nvPr/>
      </p:nvGrpSpPr>
      <p:grpSpPr>
        <a:xfrm>
          <a:off x="0" y="0"/>
          <a:ext cx="0" cy="0"/>
          <a:chOff x="0" y="0"/>
          <a:chExt cx="0" cy="0"/>
        </a:xfrm>
      </p:grpSpPr>
      <p:sp>
        <p:nvSpPr>
          <p:cNvPr id="35" name="Google Shape;35;g11cf7d01ddf_0_77"/>
          <p:cNvSpPr txBox="1">
            <a:spLocks noGrp="1"/>
          </p:cNvSpPr>
          <p:nvPr>
            <p:ph type="title"/>
          </p:nvPr>
        </p:nvSpPr>
        <p:spPr>
          <a:xfrm>
            <a:off x="415600" y="740800"/>
            <a:ext cx="3744000" cy="1007700"/>
          </a:xfrm>
          <a:prstGeom prst="rect">
            <a:avLst/>
          </a:prstGeom>
          <a:noFill/>
          <a:ln>
            <a:noFill/>
          </a:ln>
        </p:spPr>
        <p:txBody>
          <a:bodyPr spcFirstLastPara="1" wrap="square" lIns="121900" tIns="121900" rIns="121900" bIns="121900" anchor="b" anchorCtr="0">
            <a:normAutofit/>
          </a:bodyPr>
          <a:lstStyle>
            <a:lvl1pPr lvl="0" algn="l">
              <a:lnSpc>
                <a:spcPct val="100000"/>
              </a:lnSpc>
              <a:spcBef>
                <a:spcPts val="0"/>
              </a:spcBef>
              <a:spcAft>
                <a:spcPts val="0"/>
              </a:spcAft>
              <a:buSzPts val="3200"/>
              <a:buNone/>
              <a:defRPr sz="3200"/>
            </a:lvl1pPr>
            <a:lvl2pPr lvl="1" algn="l">
              <a:lnSpc>
                <a:spcPct val="100000"/>
              </a:lnSpc>
              <a:spcBef>
                <a:spcPts val="0"/>
              </a:spcBef>
              <a:spcAft>
                <a:spcPts val="0"/>
              </a:spcAft>
              <a:buSzPts val="3200"/>
              <a:buNone/>
              <a:defRPr sz="3200"/>
            </a:lvl2pPr>
            <a:lvl3pPr lvl="2" algn="l">
              <a:lnSpc>
                <a:spcPct val="100000"/>
              </a:lnSpc>
              <a:spcBef>
                <a:spcPts val="0"/>
              </a:spcBef>
              <a:spcAft>
                <a:spcPts val="0"/>
              </a:spcAft>
              <a:buSzPts val="3200"/>
              <a:buNone/>
              <a:defRPr sz="3200"/>
            </a:lvl3pPr>
            <a:lvl4pPr lvl="3" algn="l">
              <a:lnSpc>
                <a:spcPct val="100000"/>
              </a:lnSpc>
              <a:spcBef>
                <a:spcPts val="0"/>
              </a:spcBef>
              <a:spcAft>
                <a:spcPts val="0"/>
              </a:spcAft>
              <a:buSzPts val="3200"/>
              <a:buNone/>
              <a:defRPr sz="3200"/>
            </a:lvl4pPr>
            <a:lvl5pPr lvl="4" algn="l">
              <a:lnSpc>
                <a:spcPct val="100000"/>
              </a:lnSpc>
              <a:spcBef>
                <a:spcPts val="0"/>
              </a:spcBef>
              <a:spcAft>
                <a:spcPts val="0"/>
              </a:spcAft>
              <a:buSzPts val="3200"/>
              <a:buNone/>
              <a:defRPr sz="3200"/>
            </a:lvl5pPr>
            <a:lvl6pPr lvl="5" algn="l">
              <a:lnSpc>
                <a:spcPct val="100000"/>
              </a:lnSpc>
              <a:spcBef>
                <a:spcPts val="0"/>
              </a:spcBef>
              <a:spcAft>
                <a:spcPts val="0"/>
              </a:spcAft>
              <a:buSzPts val="3200"/>
              <a:buNone/>
              <a:defRPr sz="3200"/>
            </a:lvl6pPr>
            <a:lvl7pPr lvl="6" algn="l">
              <a:lnSpc>
                <a:spcPct val="100000"/>
              </a:lnSpc>
              <a:spcBef>
                <a:spcPts val="0"/>
              </a:spcBef>
              <a:spcAft>
                <a:spcPts val="0"/>
              </a:spcAft>
              <a:buSzPts val="3200"/>
              <a:buNone/>
              <a:defRPr sz="3200"/>
            </a:lvl7pPr>
            <a:lvl8pPr lvl="7" algn="l">
              <a:lnSpc>
                <a:spcPct val="100000"/>
              </a:lnSpc>
              <a:spcBef>
                <a:spcPts val="0"/>
              </a:spcBef>
              <a:spcAft>
                <a:spcPts val="0"/>
              </a:spcAft>
              <a:buSzPts val="3200"/>
              <a:buNone/>
              <a:defRPr sz="3200"/>
            </a:lvl8pPr>
            <a:lvl9pPr lvl="8" algn="l">
              <a:lnSpc>
                <a:spcPct val="100000"/>
              </a:lnSpc>
              <a:spcBef>
                <a:spcPts val="0"/>
              </a:spcBef>
              <a:spcAft>
                <a:spcPts val="0"/>
              </a:spcAft>
              <a:buSzPts val="3200"/>
              <a:buNone/>
              <a:defRPr sz="3200"/>
            </a:lvl9pPr>
          </a:lstStyle>
          <a:p>
            <a:endParaRPr/>
          </a:p>
        </p:txBody>
      </p:sp>
      <p:sp>
        <p:nvSpPr>
          <p:cNvPr id="36" name="Google Shape;36;g11cf7d01ddf_0_77"/>
          <p:cNvSpPr txBox="1">
            <a:spLocks noGrp="1"/>
          </p:cNvSpPr>
          <p:nvPr>
            <p:ph type="body" idx="1"/>
          </p:nvPr>
        </p:nvSpPr>
        <p:spPr>
          <a:xfrm>
            <a:off x="415600" y="1852800"/>
            <a:ext cx="3744000" cy="4239300"/>
          </a:xfrm>
          <a:prstGeom prst="rect">
            <a:avLst/>
          </a:prstGeom>
          <a:noFill/>
          <a:ln>
            <a:noFill/>
          </a:ln>
        </p:spPr>
        <p:txBody>
          <a:bodyPr spcFirstLastPara="1" wrap="square" lIns="121900" tIns="121900" rIns="121900" bIns="121900" anchor="t" anchorCtr="0">
            <a:normAutofit/>
          </a:bodyPr>
          <a:lstStyle>
            <a:lvl1pPr marL="457200" lvl="0" indent="-330200" algn="l">
              <a:lnSpc>
                <a:spcPct val="115000"/>
              </a:lnSpc>
              <a:spcBef>
                <a:spcPts val="0"/>
              </a:spcBef>
              <a:spcAft>
                <a:spcPts val="0"/>
              </a:spcAft>
              <a:buSzPts val="1600"/>
              <a:buChar char="●"/>
              <a:defRPr sz="1600"/>
            </a:lvl1pPr>
            <a:lvl2pPr marL="914400" lvl="1" indent="-330200" algn="l">
              <a:lnSpc>
                <a:spcPct val="115000"/>
              </a:lnSpc>
              <a:spcBef>
                <a:spcPts val="0"/>
              </a:spcBef>
              <a:spcAft>
                <a:spcPts val="0"/>
              </a:spcAft>
              <a:buSzPts val="1600"/>
              <a:buChar char="○"/>
              <a:defRPr sz="1600"/>
            </a:lvl2pPr>
            <a:lvl3pPr marL="1371600" lvl="2" indent="-330200" algn="l">
              <a:lnSpc>
                <a:spcPct val="115000"/>
              </a:lnSpc>
              <a:spcBef>
                <a:spcPts val="0"/>
              </a:spcBef>
              <a:spcAft>
                <a:spcPts val="0"/>
              </a:spcAft>
              <a:buSzPts val="1600"/>
              <a:buChar char="■"/>
              <a:defRPr sz="1600"/>
            </a:lvl3pPr>
            <a:lvl4pPr marL="1828800" lvl="3" indent="-330200" algn="l">
              <a:lnSpc>
                <a:spcPct val="115000"/>
              </a:lnSpc>
              <a:spcBef>
                <a:spcPts val="0"/>
              </a:spcBef>
              <a:spcAft>
                <a:spcPts val="0"/>
              </a:spcAft>
              <a:buSzPts val="1600"/>
              <a:buChar char="●"/>
              <a:defRPr sz="1600"/>
            </a:lvl4pPr>
            <a:lvl5pPr marL="2286000" lvl="4" indent="-330200" algn="l">
              <a:lnSpc>
                <a:spcPct val="115000"/>
              </a:lnSpc>
              <a:spcBef>
                <a:spcPts val="0"/>
              </a:spcBef>
              <a:spcAft>
                <a:spcPts val="0"/>
              </a:spcAft>
              <a:buSzPts val="1600"/>
              <a:buChar char="○"/>
              <a:defRPr sz="1600"/>
            </a:lvl5pPr>
            <a:lvl6pPr marL="2743200" lvl="5" indent="-330200" algn="l">
              <a:lnSpc>
                <a:spcPct val="115000"/>
              </a:lnSpc>
              <a:spcBef>
                <a:spcPts val="0"/>
              </a:spcBef>
              <a:spcAft>
                <a:spcPts val="0"/>
              </a:spcAft>
              <a:buSzPts val="1600"/>
              <a:buChar char="■"/>
              <a:defRPr sz="1600"/>
            </a:lvl6pPr>
            <a:lvl7pPr marL="3200400" lvl="6" indent="-330200" algn="l">
              <a:lnSpc>
                <a:spcPct val="115000"/>
              </a:lnSpc>
              <a:spcBef>
                <a:spcPts val="0"/>
              </a:spcBef>
              <a:spcAft>
                <a:spcPts val="0"/>
              </a:spcAft>
              <a:buSzPts val="1600"/>
              <a:buChar char="●"/>
              <a:defRPr sz="1600"/>
            </a:lvl7pPr>
            <a:lvl8pPr marL="3657600" lvl="7" indent="-330200" algn="l">
              <a:lnSpc>
                <a:spcPct val="115000"/>
              </a:lnSpc>
              <a:spcBef>
                <a:spcPts val="0"/>
              </a:spcBef>
              <a:spcAft>
                <a:spcPts val="0"/>
              </a:spcAft>
              <a:buSzPts val="1600"/>
              <a:buChar char="○"/>
              <a:defRPr sz="1600"/>
            </a:lvl8pPr>
            <a:lvl9pPr marL="4114800" lvl="8" indent="-330200" algn="l">
              <a:lnSpc>
                <a:spcPct val="115000"/>
              </a:lnSpc>
              <a:spcBef>
                <a:spcPts val="0"/>
              </a:spcBef>
              <a:spcAft>
                <a:spcPts val="0"/>
              </a:spcAft>
              <a:buSzPts val="1600"/>
              <a:buChar char="■"/>
              <a:defRPr sz="1600"/>
            </a:lvl9pPr>
          </a:lstStyle>
          <a:p>
            <a:endParaRPr/>
          </a:p>
        </p:txBody>
      </p:sp>
      <p:sp>
        <p:nvSpPr>
          <p:cNvPr id="37" name="Google Shape;37;g11cf7d01ddf_0_77"/>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8"/>
        <p:cNvGrpSpPr/>
        <p:nvPr/>
      </p:nvGrpSpPr>
      <p:grpSpPr>
        <a:xfrm>
          <a:off x="0" y="0"/>
          <a:ext cx="0" cy="0"/>
          <a:chOff x="0" y="0"/>
          <a:chExt cx="0" cy="0"/>
        </a:xfrm>
      </p:grpSpPr>
      <p:sp>
        <p:nvSpPr>
          <p:cNvPr id="39" name="Google Shape;39;g11cf7d01ddf_0_81"/>
          <p:cNvSpPr txBox="1">
            <a:spLocks noGrp="1"/>
          </p:cNvSpPr>
          <p:nvPr>
            <p:ph type="title"/>
          </p:nvPr>
        </p:nvSpPr>
        <p:spPr>
          <a:xfrm>
            <a:off x="653667" y="600200"/>
            <a:ext cx="8490300" cy="5454300"/>
          </a:xfrm>
          <a:prstGeom prst="rect">
            <a:avLst/>
          </a:prstGeom>
          <a:noFill/>
          <a:ln>
            <a:noFill/>
          </a:ln>
        </p:spPr>
        <p:txBody>
          <a:bodyPr spcFirstLastPara="1" wrap="square" lIns="121900" tIns="121900" rIns="121900" bIns="121900" anchor="ctr" anchorCtr="0">
            <a:normAutofit/>
          </a:bodyPr>
          <a:lstStyle>
            <a:lvl1pPr lvl="0" algn="l">
              <a:lnSpc>
                <a:spcPct val="100000"/>
              </a:lnSpc>
              <a:spcBef>
                <a:spcPts val="0"/>
              </a:spcBef>
              <a:spcAft>
                <a:spcPts val="0"/>
              </a:spcAft>
              <a:buSzPts val="6400"/>
              <a:buNone/>
              <a:defRPr sz="6400"/>
            </a:lvl1pPr>
            <a:lvl2pPr lvl="1" algn="l">
              <a:lnSpc>
                <a:spcPct val="100000"/>
              </a:lnSpc>
              <a:spcBef>
                <a:spcPts val="0"/>
              </a:spcBef>
              <a:spcAft>
                <a:spcPts val="0"/>
              </a:spcAft>
              <a:buSzPts val="6400"/>
              <a:buNone/>
              <a:defRPr sz="6400"/>
            </a:lvl2pPr>
            <a:lvl3pPr lvl="2" algn="l">
              <a:lnSpc>
                <a:spcPct val="100000"/>
              </a:lnSpc>
              <a:spcBef>
                <a:spcPts val="0"/>
              </a:spcBef>
              <a:spcAft>
                <a:spcPts val="0"/>
              </a:spcAft>
              <a:buSzPts val="6400"/>
              <a:buNone/>
              <a:defRPr sz="6400"/>
            </a:lvl3pPr>
            <a:lvl4pPr lvl="3" algn="l">
              <a:lnSpc>
                <a:spcPct val="100000"/>
              </a:lnSpc>
              <a:spcBef>
                <a:spcPts val="0"/>
              </a:spcBef>
              <a:spcAft>
                <a:spcPts val="0"/>
              </a:spcAft>
              <a:buSzPts val="6400"/>
              <a:buNone/>
              <a:defRPr sz="6400"/>
            </a:lvl4pPr>
            <a:lvl5pPr lvl="4" algn="l">
              <a:lnSpc>
                <a:spcPct val="100000"/>
              </a:lnSpc>
              <a:spcBef>
                <a:spcPts val="0"/>
              </a:spcBef>
              <a:spcAft>
                <a:spcPts val="0"/>
              </a:spcAft>
              <a:buSzPts val="6400"/>
              <a:buNone/>
              <a:defRPr sz="6400"/>
            </a:lvl5pPr>
            <a:lvl6pPr lvl="5" algn="l">
              <a:lnSpc>
                <a:spcPct val="100000"/>
              </a:lnSpc>
              <a:spcBef>
                <a:spcPts val="0"/>
              </a:spcBef>
              <a:spcAft>
                <a:spcPts val="0"/>
              </a:spcAft>
              <a:buSzPts val="6400"/>
              <a:buNone/>
              <a:defRPr sz="6400"/>
            </a:lvl6pPr>
            <a:lvl7pPr lvl="6" algn="l">
              <a:lnSpc>
                <a:spcPct val="100000"/>
              </a:lnSpc>
              <a:spcBef>
                <a:spcPts val="0"/>
              </a:spcBef>
              <a:spcAft>
                <a:spcPts val="0"/>
              </a:spcAft>
              <a:buSzPts val="6400"/>
              <a:buNone/>
              <a:defRPr sz="6400"/>
            </a:lvl7pPr>
            <a:lvl8pPr lvl="7" algn="l">
              <a:lnSpc>
                <a:spcPct val="100000"/>
              </a:lnSpc>
              <a:spcBef>
                <a:spcPts val="0"/>
              </a:spcBef>
              <a:spcAft>
                <a:spcPts val="0"/>
              </a:spcAft>
              <a:buSzPts val="6400"/>
              <a:buNone/>
              <a:defRPr sz="6400"/>
            </a:lvl8pPr>
            <a:lvl9pPr lvl="8" algn="l">
              <a:lnSpc>
                <a:spcPct val="100000"/>
              </a:lnSpc>
              <a:spcBef>
                <a:spcPts val="0"/>
              </a:spcBef>
              <a:spcAft>
                <a:spcPts val="0"/>
              </a:spcAft>
              <a:buSzPts val="6400"/>
              <a:buNone/>
              <a:defRPr sz="6400"/>
            </a:lvl9pPr>
          </a:lstStyle>
          <a:p>
            <a:endParaRPr/>
          </a:p>
        </p:txBody>
      </p:sp>
      <p:sp>
        <p:nvSpPr>
          <p:cNvPr id="40" name="Google Shape;40;g11cf7d01ddf_0_81"/>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41"/>
        <p:cNvGrpSpPr/>
        <p:nvPr/>
      </p:nvGrpSpPr>
      <p:grpSpPr>
        <a:xfrm>
          <a:off x="0" y="0"/>
          <a:ext cx="0" cy="0"/>
          <a:chOff x="0" y="0"/>
          <a:chExt cx="0" cy="0"/>
        </a:xfrm>
      </p:grpSpPr>
      <p:sp>
        <p:nvSpPr>
          <p:cNvPr id="42" name="Google Shape;42;g11cf7d01ddf_0_84"/>
          <p:cNvSpPr/>
          <p:nvPr/>
        </p:nvSpPr>
        <p:spPr>
          <a:xfrm>
            <a:off x="6096000" y="-167"/>
            <a:ext cx="6096000" cy="6858000"/>
          </a:xfrm>
          <a:prstGeom prst="rect">
            <a:avLst/>
          </a:prstGeom>
          <a:solidFill>
            <a:schemeClr val="lt2"/>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43" name="Google Shape;43;g11cf7d01ddf_0_84"/>
          <p:cNvSpPr txBox="1">
            <a:spLocks noGrp="1"/>
          </p:cNvSpPr>
          <p:nvPr>
            <p:ph type="title"/>
          </p:nvPr>
        </p:nvSpPr>
        <p:spPr>
          <a:xfrm>
            <a:off x="354000" y="1644233"/>
            <a:ext cx="5393700" cy="1976400"/>
          </a:xfrm>
          <a:prstGeom prst="rect">
            <a:avLst/>
          </a:prstGeom>
          <a:noFill/>
          <a:ln>
            <a:noFill/>
          </a:ln>
        </p:spPr>
        <p:txBody>
          <a:bodyPr spcFirstLastPara="1" wrap="square" lIns="121900" tIns="121900" rIns="121900" bIns="121900" anchor="b" anchorCtr="0">
            <a:normAutofit/>
          </a:bodyPr>
          <a:lstStyle>
            <a:lvl1pPr lvl="0" algn="ctr">
              <a:lnSpc>
                <a:spcPct val="100000"/>
              </a:lnSpc>
              <a:spcBef>
                <a:spcPts val="0"/>
              </a:spcBef>
              <a:spcAft>
                <a:spcPts val="0"/>
              </a:spcAft>
              <a:buSzPts val="5600"/>
              <a:buNone/>
              <a:defRPr sz="5600"/>
            </a:lvl1pPr>
            <a:lvl2pPr lvl="1" algn="ctr">
              <a:lnSpc>
                <a:spcPct val="100000"/>
              </a:lnSpc>
              <a:spcBef>
                <a:spcPts val="0"/>
              </a:spcBef>
              <a:spcAft>
                <a:spcPts val="0"/>
              </a:spcAft>
              <a:buSzPts val="5600"/>
              <a:buNone/>
              <a:defRPr sz="5600"/>
            </a:lvl2pPr>
            <a:lvl3pPr lvl="2" algn="ctr">
              <a:lnSpc>
                <a:spcPct val="100000"/>
              </a:lnSpc>
              <a:spcBef>
                <a:spcPts val="0"/>
              </a:spcBef>
              <a:spcAft>
                <a:spcPts val="0"/>
              </a:spcAft>
              <a:buSzPts val="5600"/>
              <a:buNone/>
              <a:defRPr sz="5600"/>
            </a:lvl3pPr>
            <a:lvl4pPr lvl="3" algn="ctr">
              <a:lnSpc>
                <a:spcPct val="100000"/>
              </a:lnSpc>
              <a:spcBef>
                <a:spcPts val="0"/>
              </a:spcBef>
              <a:spcAft>
                <a:spcPts val="0"/>
              </a:spcAft>
              <a:buSzPts val="5600"/>
              <a:buNone/>
              <a:defRPr sz="5600"/>
            </a:lvl4pPr>
            <a:lvl5pPr lvl="4" algn="ctr">
              <a:lnSpc>
                <a:spcPct val="100000"/>
              </a:lnSpc>
              <a:spcBef>
                <a:spcPts val="0"/>
              </a:spcBef>
              <a:spcAft>
                <a:spcPts val="0"/>
              </a:spcAft>
              <a:buSzPts val="5600"/>
              <a:buNone/>
              <a:defRPr sz="5600"/>
            </a:lvl5pPr>
            <a:lvl6pPr lvl="5" algn="ctr">
              <a:lnSpc>
                <a:spcPct val="100000"/>
              </a:lnSpc>
              <a:spcBef>
                <a:spcPts val="0"/>
              </a:spcBef>
              <a:spcAft>
                <a:spcPts val="0"/>
              </a:spcAft>
              <a:buSzPts val="5600"/>
              <a:buNone/>
              <a:defRPr sz="5600"/>
            </a:lvl6pPr>
            <a:lvl7pPr lvl="6" algn="ctr">
              <a:lnSpc>
                <a:spcPct val="100000"/>
              </a:lnSpc>
              <a:spcBef>
                <a:spcPts val="0"/>
              </a:spcBef>
              <a:spcAft>
                <a:spcPts val="0"/>
              </a:spcAft>
              <a:buSzPts val="5600"/>
              <a:buNone/>
              <a:defRPr sz="5600"/>
            </a:lvl7pPr>
            <a:lvl8pPr lvl="7" algn="ctr">
              <a:lnSpc>
                <a:spcPct val="100000"/>
              </a:lnSpc>
              <a:spcBef>
                <a:spcPts val="0"/>
              </a:spcBef>
              <a:spcAft>
                <a:spcPts val="0"/>
              </a:spcAft>
              <a:buSzPts val="5600"/>
              <a:buNone/>
              <a:defRPr sz="5600"/>
            </a:lvl8pPr>
            <a:lvl9pPr lvl="8" algn="ctr">
              <a:lnSpc>
                <a:spcPct val="100000"/>
              </a:lnSpc>
              <a:spcBef>
                <a:spcPts val="0"/>
              </a:spcBef>
              <a:spcAft>
                <a:spcPts val="0"/>
              </a:spcAft>
              <a:buSzPts val="5600"/>
              <a:buNone/>
              <a:defRPr sz="5600"/>
            </a:lvl9pPr>
          </a:lstStyle>
          <a:p>
            <a:endParaRPr/>
          </a:p>
        </p:txBody>
      </p:sp>
      <p:sp>
        <p:nvSpPr>
          <p:cNvPr id="44" name="Google Shape;44;g11cf7d01ddf_0_84"/>
          <p:cNvSpPr txBox="1">
            <a:spLocks noGrp="1"/>
          </p:cNvSpPr>
          <p:nvPr>
            <p:ph type="subTitle" idx="1"/>
          </p:nvPr>
        </p:nvSpPr>
        <p:spPr>
          <a:xfrm>
            <a:off x="354000" y="3737433"/>
            <a:ext cx="5393700" cy="1646700"/>
          </a:xfrm>
          <a:prstGeom prst="rect">
            <a:avLst/>
          </a:prstGeom>
          <a:noFill/>
          <a:ln>
            <a:noFill/>
          </a:ln>
        </p:spPr>
        <p:txBody>
          <a:bodyPr spcFirstLastPara="1" wrap="square" lIns="121900" tIns="121900" rIns="121900" bIns="121900"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45" name="Google Shape;45;g11cf7d01ddf_0_84"/>
          <p:cNvSpPr txBox="1">
            <a:spLocks noGrp="1"/>
          </p:cNvSpPr>
          <p:nvPr>
            <p:ph type="body" idx="2"/>
          </p:nvPr>
        </p:nvSpPr>
        <p:spPr>
          <a:xfrm>
            <a:off x="6586000" y="965433"/>
            <a:ext cx="5115900" cy="4926900"/>
          </a:xfrm>
          <a:prstGeom prst="rect">
            <a:avLst/>
          </a:prstGeom>
          <a:noFill/>
          <a:ln>
            <a:noFill/>
          </a:ln>
        </p:spPr>
        <p:txBody>
          <a:bodyPr spcFirstLastPara="1" wrap="square" lIns="121900" tIns="121900" rIns="121900" bIns="121900" anchor="ctr" anchorCtr="0">
            <a:normAutofit/>
          </a:bodyPr>
          <a:lstStyle>
            <a:lvl1pPr marL="457200" lvl="0" indent="-381000" algn="l">
              <a:lnSpc>
                <a:spcPct val="115000"/>
              </a:lnSpc>
              <a:spcBef>
                <a:spcPts val="0"/>
              </a:spcBef>
              <a:spcAft>
                <a:spcPts val="0"/>
              </a:spcAft>
              <a:buSzPts val="2400"/>
              <a:buChar char="●"/>
              <a:defRPr/>
            </a:lvl1pPr>
            <a:lvl2pPr marL="914400" lvl="1" indent="-349250" algn="l">
              <a:lnSpc>
                <a:spcPct val="115000"/>
              </a:lnSpc>
              <a:spcBef>
                <a:spcPts val="0"/>
              </a:spcBef>
              <a:spcAft>
                <a:spcPts val="0"/>
              </a:spcAft>
              <a:buSzPts val="1900"/>
              <a:buChar char="○"/>
              <a:defRPr/>
            </a:lvl2pPr>
            <a:lvl3pPr marL="1371600" lvl="2" indent="-349250" algn="l">
              <a:lnSpc>
                <a:spcPct val="115000"/>
              </a:lnSpc>
              <a:spcBef>
                <a:spcPts val="0"/>
              </a:spcBef>
              <a:spcAft>
                <a:spcPts val="0"/>
              </a:spcAft>
              <a:buSzPts val="1900"/>
              <a:buChar char="■"/>
              <a:defRPr/>
            </a:lvl3pPr>
            <a:lvl4pPr marL="1828800" lvl="3" indent="-349250" algn="l">
              <a:lnSpc>
                <a:spcPct val="115000"/>
              </a:lnSpc>
              <a:spcBef>
                <a:spcPts val="0"/>
              </a:spcBef>
              <a:spcAft>
                <a:spcPts val="0"/>
              </a:spcAft>
              <a:buSzPts val="1900"/>
              <a:buChar char="●"/>
              <a:defRPr/>
            </a:lvl4pPr>
            <a:lvl5pPr marL="2286000" lvl="4" indent="-349250" algn="l">
              <a:lnSpc>
                <a:spcPct val="115000"/>
              </a:lnSpc>
              <a:spcBef>
                <a:spcPts val="0"/>
              </a:spcBef>
              <a:spcAft>
                <a:spcPts val="0"/>
              </a:spcAft>
              <a:buSzPts val="1900"/>
              <a:buChar char="○"/>
              <a:defRPr/>
            </a:lvl5pPr>
            <a:lvl6pPr marL="2743200" lvl="5" indent="-349250" algn="l">
              <a:lnSpc>
                <a:spcPct val="115000"/>
              </a:lnSpc>
              <a:spcBef>
                <a:spcPts val="0"/>
              </a:spcBef>
              <a:spcAft>
                <a:spcPts val="0"/>
              </a:spcAft>
              <a:buSzPts val="1900"/>
              <a:buChar char="■"/>
              <a:defRPr/>
            </a:lvl6pPr>
            <a:lvl7pPr marL="3200400" lvl="6" indent="-349250" algn="l">
              <a:lnSpc>
                <a:spcPct val="115000"/>
              </a:lnSpc>
              <a:spcBef>
                <a:spcPts val="0"/>
              </a:spcBef>
              <a:spcAft>
                <a:spcPts val="0"/>
              </a:spcAft>
              <a:buSzPts val="1900"/>
              <a:buChar char="●"/>
              <a:defRPr/>
            </a:lvl7pPr>
            <a:lvl8pPr marL="3657600" lvl="7" indent="-349250" algn="l">
              <a:lnSpc>
                <a:spcPct val="115000"/>
              </a:lnSpc>
              <a:spcBef>
                <a:spcPts val="0"/>
              </a:spcBef>
              <a:spcAft>
                <a:spcPts val="0"/>
              </a:spcAft>
              <a:buSzPts val="1900"/>
              <a:buChar char="○"/>
              <a:defRPr/>
            </a:lvl8pPr>
            <a:lvl9pPr marL="4114800" lvl="8" indent="-349250" algn="l">
              <a:lnSpc>
                <a:spcPct val="115000"/>
              </a:lnSpc>
              <a:spcBef>
                <a:spcPts val="0"/>
              </a:spcBef>
              <a:spcAft>
                <a:spcPts val="0"/>
              </a:spcAft>
              <a:buSzPts val="1900"/>
              <a:buChar char="■"/>
              <a:defRPr/>
            </a:lvl9pPr>
          </a:lstStyle>
          <a:p>
            <a:endParaRPr/>
          </a:p>
        </p:txBody>
      </p:sp>
      <p:sp>
        <p:nvSpPr>
          <p:cNvPr id="46" name="Google Shape;46;g11cf7d01ddf_0_84"/>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9"/>
        <p:cNvGrpSpPr/>
        <p:nvPr/>
      </p:nvGrpSpPr>
      <p:grpSpPr>
        <a:xfrm>
          <a:off x="0" y="0"/>
          <a:ext cx="0" cy="0"/>
          <a:chOff x="0" y="0"/>
          <a:chExt cx="0" cy="0"/>
        </a:xfrm>
      </p:grpSpPr>
      <p:sp>
        <p:nvSpPr>
          <p:cNvPr id="10" name="Google Shape;10;g11cf7d01ddf_0_54"/>
          <p:cNvSpPr txBox="1">
            <a:spLocks noGrp="1"/>
          </p:cNvSpPr>
          <p:nvPr>
            <p:ph type="title"/>
          </p:nvPr>
        </p:nvSpPr>
        <p:spPr>
          <a:xfrm>
            <a:off x="415600" y="593367"/>
            <a:ext cx="11360700" cy="763500"/>
          </a:xfrm>
          <a:prstGeom prst="rect">
            <a:avLst/>
          </a:prstGeom>
          <a:noFill/>
          <a:ln>
            <a:noFill/>
          </a:ln>
        </p:spPr>
        <p:txBody>
          <a:bodyPr spcFirstLastPara="1" wrap="square" lIns="121900" tIns="121900" rIns="121900" bIns="121900" anchor="t" anchorCtr="0">
            <a:normAutofit/>
          </a:bodyPr>
          <a:lstStyle>
            <a:lvl1pPr marR="0" lvl="0"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3700"/>
              <a:buFont typeface="Arial"/>
              <a:buNone/>
              <a:defRPr sz="3700" b="0" i="0" u="none" strike="noStrike" cap="none">
                <a:solidFill>
                  <a:schemeClr val="dk1"/>
                </a:solidFill>
                <a:latin typeface="Arial"/>
                <a:ea typeface="Arial"/>
                <a:cs typeface="Arial"/>
                <a:sym typeface="Arial"/>
              </a:defRPr>
            </a:lvl9pPr>
          </a:lstStyle>
          <a:p>
            <a:endParaRPr/>
          </a:p>
        </p:txBody>
      </p:sp>
      <p:sp>
        <p:nvSpPr>
          <p:cNvPr id="11" name="Google Shape;11;g11cf7d01ddf_0_54"/>
          <p:cNvSpPr txBox="1">
            <a:spLocks noGrp="1"/>
          </p:cNvSpPr>
          <p:nvPr>
            <p:ph type="body" idx="1"/>
          </p:nvPr>
        </p:nvSpPr>
        <p:spPr>
          <a:xfrm>
            <a:off x="415600" y="1536633"/>
            <a:ext cx="11360700" cy="4555200"/>
          </a:xfrm>
          <a:prstGeom prst="rect">
            <a:avLst/>
          </a:prstGeom>
          <a:noFill/>
          <a:ln>
            <a:noFill/>
          </a:ln>
        </p:spPr>
        <p:txBody>
          <a:bodyPr spcFirstLastPara="1" wrap="square" lIns="121900" tIns="121900" rIns="121900" bIns="121900" anchor="t" anchorCtr="0">
            <a:normAutofit/>
          </a:bodyPr>
          <a:lstStyle>
            <a:lvl1pPr marL="457200" marR="0" lvl="0" indent="-381000" algn="l" rtl="0">
              <a:lnSpc>
                <a:spcPct val="115000"/>
              </a:lnSpc>
              <a:spcBef>
                <a:spcPts val="0"/>
              </a:spcBef>
              <a:spcAft>
                <a:spcPts val="0"/>
              </a:spcAft>
              <a:buClr>
                <a:schemeClr val="dk2"/>
              </a:buClr>
              <a:buSzPts val="2400"/>
              <a:buFont typeface="Arial"/>
              <a:buChar char="●"/>
              <a:defRPr sz="2400" b="0" i="0" u="none" strike="noStrike" cap="none">
                <a:solidFill>
                  <a:schemeClr val="dk2"/>
                </a:solidFill>
                <a:latin typeface="Arial"/>
                <a:ea typeface="Arial"/>
                <a:cs typeface="Arial"/>
                <a:sym typeface="Arial"/>
              </a:defRPr>
            </a:lvl1pPr>
            <a:lvl2pPr marL="914400" marR="0" lvl="1"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2pPr>
            <a:lvl3pPr marL="1371600" marR="0" lvl="2"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3pPr>
            <a:lvl4pPr marL="1828800" marR="0" lvl="3"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4pPr>
            <a:lvl5pPr marL="2286000" marR="0" lvl="4"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5pPr>
            <a:lvl6pPr marL="2743200" marR="0" lvl="5"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6pPr>
            <a:lvl7pPr marL="3200400" marR="0" lvl="6"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7pPr>
            <a:lvl8pPr marL="3657600" marR="0" lvl="7"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8pPr>
            <a:lvl9pPr marL="4114800" marR="0" lvl="8" indent="-349250" algn="l" rtl="0">
              <a:lnSpc>
                <a:spcPct val="115000"/>
              </a:lnSpc>
              <a:spcBef>
                <a:spcPts val="0"/>
              </a:spcBef>
              <a:spcAft>
                <a:spcPts val="0"/>
              </a:spcAft>
              <a:buClr>
                <a:schemeClr val="dk2"/>
              </a:buClr>
              <a:buSzPts val="1900"/>
              <a:buFont typeface="Arial"/>
              <a:buChar char="■"/>
              <a:defRPr sz="1900" b="0" i="0" u="none" strike="noStrike" cap="none">
                <a:solidFill>
                  <a:schemeClr val="dk2"/>
                </a:solidFill>
                <a:latin typeface="Arial"/>
                <a:ea typeface="Arial"/>
                <a:cs typeface="Arial"/>
                <a:sym typeface="Arial"/>
              </a:defRPr>
            </a:lvl9pPr>
          </a:lstStyle>
          <a:p>
            <a:endParaRPr/>
          </a:p>
        </p:txBody>
      </p:sp>
      <p:sp>
        <p:nvSpPr>
          <p:cNvPr id="12" name="Google Shape;12;g11cf7d01ddf_0_54"/>
          <p:cNvSpPr txBox="1">
            <a:spLocks noGrp="1"/>
          </p:cNvSpPr>
          <p:nvPr>
            <p:ph type="sldNum" idx="12"/>
          </p:nvPr>
        </p:nvSpPr>
        <p:spPr>
          <a:xfrm>
            <a:off x="11296610" y="6217622"/>
            <a:ext cx="731700" cy="524700"/>
          </a:xfrm>
          <a:prstGeom prst="rect">
            <a:avLst/>
          </a:prstGeom>
          <a:noFill/>
          <a:ln>
            <a:noFill/>
          </a:ln>
        </p:spPr>
        <p:txBody>
          <a:bodyPr spcFirstLastPara="1" wrap="square" lIns="121900" tIns="121900" rIns="121900" bIns="121900" anchor="ctr" anchorCtr="0">
            <a:normAutofit/>
          </a:bodyPr>
          <a:lstStyle>
            <a:lvl1pPr marL="0" marR="0" lvl="0"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300"/>
              <a:buFont typeface="Arial"/>
              <a:buNone/>
              <a:defRPr sz="13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pt-PT"/>
              <a:t>‹Nr.›</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9"/>
        <p:cNvGrpSpPr/>
        <p:nvPr/>
      </p:nvGrpSpPr>
      <p:grpSpPr>
        <a:xfrm>
          <a:off x="0" y="0"/>
          <a:ext cx="0" cy="0"/>
          <a:chOff x="0" y="0"/>
          <a:chExt cx="0" cy="0"/>
        </a:xfrm>
      </p:grpSpPr>
      <p:pic>
        <p:nvPicPr>
          <p:cNvPr id="60" name="Google Shape;60;p1"/>
          <p:cNvPicPr preferRelativeResize="0"/>
          <p:nvPr/>
        </p:nvPicPr>
        <p:blipFill rotWithShape="1">
          <a:blip r:embed="rId3">
            <a:alphaModFix/>
          </a:blip>
          <a:srcRect/>
          <a:stretch/>
        </p:blipFill>
        <p:spPr>
          <a:xfrm>
            <a:off x="156722" y="981952"/>
            <a:ext cx="4270983" cy="4270983"/>
          </a:xfrm>
          <a:prstGeom prst="rect">
            <a:avLst/>
          </a:prstGeom>
          <a:noFill/>
          <a:ln>
            <a:noFill/>
          </a:ln>
        </p:spPr>
      </p:pic>
      <p:pic>
        <p:nvPicPr>
          <p:cNvPr id="61" name="Google Shape;61;p1"/>
          <p:cNvPicPr preferRelativeResize="0"/>
          <p:nvPr/>
        </p:nvPicPr>
        <p:blipFill rotWithShape="1">
          <a:blip r:embed="rId4">
            <a:alphaModFix/>
          </a:blip>
          <a:srcRect/>
          <a:stretch/>
        </p:blipFill>
        <p:spPr>
          <a:xfrm>
            <a:off x="761863" y="5252935"/>
            <a:ext cx="3060700" cy="1422400"/>
          </a:xfrm>
          <a:prstGeom prst="rect">
            <a:avLst/>
          </a:prstGeom>
          <a:noFill/>
          <a:ln>
            <a:noFill/>
          </a:ln>
        </p:spPr>
      </p:pic>
      <p:pic>
        <p:nvPicPr>
          <p:cNvPr id="62" name="Google Shape;62;p1"/>
          <p:cNvPicPr preferRelativeResize="0"/>
          <p:nvPr/>
        </p:nvPicPr>
        <p:blipFill rotWithShape="1">
          <a:blip r:embed="rId5">
            <a:alphaModFix/>
          </a:blip>
          <a:srcRect/>
          <a:stretch/>
        </p:blipFill>
        <p:spPr>
          <a:xfrm>
            <a:off x="4427705" y="981950"/>
            <a:ext cx="7459496" cy="5473211"/>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2"/>
          <p:cNvSpPr/>
          <p:nvPr/>
        </p:nvSpPr>
        <p:spPr>
          <a:xfrm>
            <a:off x="460926" y="424850"/>
            <a:ext cx="9256200" cy="646200"/>
          </a:xfrm>
          <a:prstGeom prst="rect">
            <a:avLst/>
          </a:prstGeom>
          <a:noFill/>
          <a:ln>
            <a:noFill/>
          </a:ln>
        </p:spPr>
        <p:txBody>
          <a:bodyPr spcFirstLastPara="1" wrap="square" lIns="91425" tIns="45700" rIns="91425" bIns="45700" anchor="t" anchorCtr="0">
            <a:spAutoFit/>
          </a:bodyPr>
          <a:lstStyle/>
          <a:p>
            <a:pPr marL="0" marR="0" lvl="0" indent="0" algn="l" rtl="0">
              <a:lnSpc>
                <a:spcPct val="115000"/>
              </a:lnSpc>
              <a:spcBef>
                <a:spcPts val="600"/>
              </a:spcBef>
              <a:spcAft>
                <a:spcPts val="0"/>
              </a:spcAft>
              <a:buClr>
                <a:schemeClr val="dk1"/>
              </a:buClr>
              <a:buSzPts val="1100"/>
              <a:buFont typeface="Arial"/>
              <a:buNone/>
            </a:pPr>
            <a:r>
              <a:rPr lang="pt-PT" sz="3600" b="1">
                <a:solidFill>
                  <a:schemeClr val="dk1"/>
                </a:solidFill>
                <a:latin typeface="Calibri"/>
                <a:ea typeface="Calibri"/>
                <a:cs typeface="Calibri"/>
                <a:sym typeface="Calibri"/>
              </a:rPr>
              <a:t>Μελέτες Περίπτωσης / Κριτικά Σκεπτόμενοι</a:t>
            </a:r>
            <a:endParaRPr sz="3600" b="1" i="0" u="none" strike="noStrike" cap="none">
              <a:solidFill>
                <a:schemeClr val="dk1"/>
              </a:solidFill>
              <a:latin typeface="Calibri"/>
              <a:ea typeface="Calibri"/>
              <a:cs typeface="Calibri"/>
              <a:sym typeface="Calibri"/>
            </a:endParaRPr>
          </a:p>
          <a:p>
            <a:pPr marL="0" marR="0" lvl="0" indent="0" algn="l" rtl="0">
              <a:lnSpc>
                <a:spcPct val="100000"/>
              </a:lnSpc>
              <a:spcBef>
                <a:spcPts val="1200"/>
              </a:spcBef>
              <a:spcAft>
                <a:spcPts val="0"/>
              </a:spcAft>
              <a:buClr>
                <a:srgbClr val="000000"/>
              </a:buClr>
              <a:buSzPts val="3600"/>
              <a:buFont typeface="Arial"/>
              <a:buNone/>
            </a:pPr>
            <a:endParaRPr sz="3600" b="1" i="0" u="none" strike="noStrike" cap="none">
              <a:solidFill>
                <a:schemeClr val="dk1"/>
              </a:solidFill>
              <a:latin typeface="Calibri"/>
              <a:ea typeface="Calibri"/>
              <a:cs typeface="Calibri"/>
              <a:sym typeface="Calibri"/>
            </a:endParaRPr>
          </a:p>
        </p:txBody>
      </p:sp>
      <p:sp>
        <p:nvSpPr>
          <p:cNvPr id="68" name="Google Shape;68;p2"/>
          <p:cNvSpPr/>
          <p:nvPr/>
        </p:nvSpPr>
        <p:spPr>
          <a:xfrm>
            <a:off x="0" y="1393902"/>
            <a:ext cx="2263698" cy="301083"/>
          </a:xfrm>
          <a:prstGeom prst="homePlate">
            <a:avLst>
              <a:gd name="adj" fmla="val 50000"/>
            </a:avLst>
          </a:prstGeom>
          <a:solidFill>
            <a:srgbClr val="FED20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9" name="Google Shape;69;p2"/>
          <p:cNvSpPr txBox="1"/>
          <p:nvPr/>
        </p:nvSpPr>
        <p:spPr>
          <a:xfrm>
            <a:off x="2466816" y="1335844"/>
            <a:ext cx="2484600" cy="4173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400"/>
              <a:buFont typeface="Arial"/>
              <a:buNone/>
            </a:pPr>
            <a:r>
              <a:rPr lang="pt-PT" sz="2400" b="1" i="0" u="none" strike="noStrike" cap="none">
                <a:solidFill>
                  <a:schemeClr val="dk1"/>
                </a:solidFill>
                <a:latin typeface="Arial"/>
                <a:ea typeface="Arial"/>
                <a:cs typeface="Arial"/>
                <a:sym typeface="Arial"/>
              </a:rPr>
              <a:t>2</a:t>
            </a:r>
            <a:r>
              <a:rPr lang="pt-PT" sz="2400" b="1">
                <a:solidFill>
                  <a:schemeClr val="dk1"/>
                </a:solidFill>
              </a:rPr>
              <a:t>η Μέθοδος</a:t>
            </a:r>
            <a:r>
              <a:rPr lang="pt-PT" sz="2400" b="1" i="0" u="none" strike="noStrike" cap="none">
                <a:solidFill>
                  <a:schemeClr val="dk1"/>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400"/>
              <a:buFont typeface="Arial"/>
              <a:buNone/>
            </a:pPr>
            <a:endParaRPr sz="2400" b="1" i="0" u="none" strike="noStrike" cap="none">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400"/>
              <a:buFont typeface="Arial"/>
              <a:buNone/>
            </a:pPr>
            <a:endParaRPr sz="2400" b="0" i="0" u="none" strike="noStrike" cap="none">
              <a:solidFill>
                <a:srgbClr val="A5A5A5"/>
              </a:solidFill>
              <a:latin typeface="Arial"/>
              <a:ea typeface="Arial"/>
              <a:cs typeface="Arial"/>
              <a:sym typeface="Arial"/>
            </a:endParaRPr>
          </a:p>
        </p:txBody>
      </p:sp>
      <p:sp>
        <p:nvSpPr>
          <p:cNvPr id="70" name="Google Shape;70;p2"/>
          <p:cNvSpPr/>
          <p:nvPr/>
        </p:nvSpPr>
        <p:spPr>
          <a:xfrm>
            <a:off x="460925" y="1753150"/>
            <a:ext cx="11156100" cy="4397700"/>
          </a:xfrm>
          <a:prstGeom prst="rect">
            <a:avLst/>
          </a:prstGeom>
          <a:noFill/>
          <a:ln>
            <a:noFill/>
          </a:ln>
          <a:effectLst>
            <a:outerShdw blurRad="57150" dist="19050" dir="5400000" algn="bl" rotWithShape="0">
              <a:srgbClr val="000000">
                <a:alpha val="48627"/>
              </a:srgbClr>
            </a:outerShdw>
          </a:effectLst>
        </p:spPr>
        <p:txBody>
          <a:bodyPr spcFirstLastPara="1" wrap="square" lIns="91425" tIns="45700" rIns="91425" bIns="45700" anchor="t" anchorCtr="0">
            <a:spAutoFit/>
          </a:bodyPr>
          <a:lstStyle/>
          <a:p>
            <a:pPr marL="0" marR="0" lvl="0" indent="0" algn="l" rtl="0">
              <a:lnSpc>
                <a:spcPct val="150000"/>
              </a:lnSpc>
              <a:spcBef>
                <a:spcPts val="0"/>
              </a:spcBef>
              <a:spcAft>
                <a:spcPts val="0"/>
              </a:spcAft>
              <a:buClr>
                <a:srgbClr val="000000"/>
              </a:buClr>
              <a:buSzPts val="2500"/>
              <a:buFont typeface="Arial"/>
              <a:buNone/>
            </a:pPr>
            <a:endParaRPr sz="2500" b="0" i="0" u="none" strike="noStrike" cap="none">
              <a:solidFill>
                <a:schemeClr val="dk1"/>
              </a:solidFill>
              <a:latin typeface="Calibri"/>
              <a:ea typeface="Calibri"/>
              <a:cs typeface="Calibri"/>
              <a:sym typeface="Calibri"/>
            </a:endParaRPr>
          </a:p>
          <a:p>
            <a:pPr marL="457200" marR="0" lvl="0" indent="-387350" algn="l" rtl="0">
              <a:lnSpc>
                <a:spcPct val="150000"/>
              </a:lnSpc>
              <a:spcBef>
                <a:spcPts val="0"/>
              </a:spcBef>
              <a:spcAft>
                <a:spcPts val="0"/>
              </a:spcAft>
              <a:buClr>
                <a:schemeClr val="dk1"/>
              </a:buClr>
              <a:buSzPts val="2500"/>
              <a:buFont typeface="Calibri"/>
              <a:buChar char="●"/>
            </a:pPr>
            <a:r>
              <a:rPr lang="pt-PT" sz="2500">
                <a:solidFill>
                  <a:schemeClr val="dk1"/>
                </a:solidFill>
                <a:latin typeface="Calibri"/>
                <a:ea typeface="Calibri"/>
                <a:cs typeface="Calibri"/>
                <a:sym typeface="Calibri"/>
              </a:rPr>
              <a:t>Παρουσίαση των περιπτώσεων</a:t>
            </a:r>
            <a:endParaRPr sz="2500">
              <a:solidFill>
                <a:schemeClr val="dk1"/>
              </a:solidFill>
              <a:latin typeface="Calibri"/>
              <a:ea typeface="Calibri"/>
              <a:cs typeface="Calibri"/>
              <a:sym typeface="Calibri"/>
            </a:endParaRPr>
          </a:p>
          <a:p>
            <a:pPr marL="457200" marR="0" lvl="0" indent="0" algn="l" rtl="0">
              <a:lnSpc>
                <a:spcPct val="150000"/>
              </a:lnSpc>
              <a:spcBef>
                <a:spcPts val="0"/>
              </a:spcBef>
              <a:spcAft>
                <a:spcPts val="0"/>
              </a:spcAft>
              <a:buNone/>
            </a:pPr>
            <a:r>
              <a:rPr lang="pt-PT" sz="2500" b="1">
                <a:solidFill>
                  <a:schemeClr val="dk1"/>
                </a:solidFill>
                <a:latin typeface="Calibri"/>
                <a:ea typeface="Calibri"/>
                <a:cs typeface="Calibri"/>
                <a:sym typeface="Calibri"/>
              </a:rPr>
              <a:t>Οδηγίες:</a:t>
            </a:r>
            <a:endParaRPr sz="2500" b="1">
              <a:solidFill>
                <a:schemeClr val="dk1"/>
              </a:solidFill>
              <a:latin typeface="Calibri"/>
              <a:ea typeface="Calibri"/>
              <a:cs typeface="Calibri"/>
              <a:sym typeface="Calibri"/>
            </a:endParaRPr>
          </a:p>
          <a:p>
            <a:pPr marL="457200" marR="0" lvl="0" indent="-349250" algn="l" rtl="0">
              <a:lnSpc>
                <a:spcPct val="150000"/>
              </a:lnSpc>
              <a:spcBef>
                <a:spcPts val="0"/>
              </a:spcBef>
              <a:spcAft>
                <a:spcPts val="0"/>
              </a:spcAft>
              <a:buClr>
                <a:schemeClr val="dk1"/>
              </a:buClr>
              <a:buSzPts val="1900"/>
              <a:buFont typeface="Calibri"/>
              <a:buChar char="●"/>
            </a:pPr>
            <a:r>
              <a:rPr lang="pt-PT" sz="1900">
                <a:solidFill>
                  <a:schemeClr val="dk1"/>
                </a:solidFill>
                <a:latin typeface="Calibri"/>
                <a:ea typeface="Calibri"/>
                <a:cs typeface="Calibri"/>
                <a:sym typeface="Calibri"/>
              </a:rPr>
              <a:t>Εξηγήστε στους μαθητές ότι θα θέλατε να μελετήσετε  κάποια περιστατικά και θα θέλατε τη γνώμη τους.</a:t>
            </a:r>
            <a:endParaRPr sz="1900">
              <a:solidFill>
                <a:schemeClr val="dk1"/>
              </a:solidFill>
              <a:latin typeface="Calibri"/>
              <a:ea typeface="Calibri"/>
              <a:cs typeface="Calibri"/>
              <a:sym typeface="Calibri"/>
            </a:endParaRPr>
          </a:p>
          <a:p>
            <a:pPr marL="457200" marR="0" lvl="0" indent="-349250" algn="l" rtl="0">
              <a:lnSpc>
                <a:spcPct val="150000"/>
              </a:lnSpc>
              <a:spcBef>
                <a:spcPts val="0"/>
              </a:spcBef>
              <a:spcAft>
                <a:spcPts val="0"/>
              </a:spcAft>
              <a:buClr>
                <a:schemeClr val="dk1"/>
              </a:buClr>
              <a:buSzPts val="1900"/>
              <a:buFont typeface="Calibri"/>
              <a:buChar char="●"/>
            </a:pPr>
            <a:r>
              <a:rPr lang="pt-PT" sz="1900">
                <a:solidFill>
                  <a:schemeClr val="dk1"/>
                </a:solidFill>
                <a:latin typeface="Calibri"/>
                <a:ea typeface="Calibri"/>
                <a:cs typeface="Calibri"/>
                <a:sym typeface="Calibri"/>
              </a:rPr>
              <a:t>Παρουσιάστε κάθε μελέτη περίπτωσης στους μαθητές σε ένα powerpoint και ενθαρρύνετε τη συζήτηση.</a:t>
            </a:r>
            <a:endParaRPr sz="1900">
              <a:solidFill>
                <a:schemeClr val="dk1"/>
              </a:solidFill>
              <a:latin typeface="Calibri"/>
              <a:ea typeface="Calibri"/>
              <a:cs typeface="Calibri"/>
              <a:sym typeface="Calibri"/>
            </a:endParaRPr>
          </a:p>
          <a:p>
            <a:pPr marL="457200" marR="0" lvl="0" indent="-349250" algn="l" rtl="0">
              <a:lnSpc>
                <a:spcPct val="150000"/>
              </a:lnSpc>
              <a:spcBef>
                <a:spcPts val="0"/>
              </a:spcBef>
              <a:spcAft>
                <a:spcPts val="0"/>
              </a:spcAft>
              <a:buClr>
                <a:schemeClr val="dk1"/>
              </a:buClr>
              <a:buSzPts val="1900"/>
              <a:buFont typeface="Calibri"/>
              <a:buChar char="●"/>
            </a:pPr>
            <a:r>
              <a:rPr lang="pt-PT" sz="1900">
                <a:solidFill>
                  <a:schemeClr val="dk1"/>
                </a:solidFill>
                <a:latin typeface="Calibri"/>
                <a:ea typeface="Calibri"/>
                <a:cs typeface="Calibri"/>
                <a:sym typeface="Calibri"/>
              </a:rPr>
              <a:t>Αφού διαβάσετε κάθε περίπτωση, ζητήστε από τους μαθητές να απαντήσουν και να συζητήσουν τις σχετικές ερωτήσεις.</a:t>
            </a:r>
            <a:endParaRPr sz="1900">
              <a:solidFill>
                <a:schemeClr val="dk1"/>
              </a:solidFill>
              <a:latin typeface="Calibri"/>
              <a:ea typeface="Calibri"/>
              <a:cs typeface="Calibri"/>
              <a:sym typeface="Calibri"/>
            </a:endParaRPr>
          </a:p>
          <a:p>
            <a:pPr marL="457200" marR="0" lvl="0" indent="-349250" algn="l" rtl="0">
              <a:lnSpc>
                <a:spcPct val="150000"/>
              </a:lnSpc>
              <a:spcBef>
                <a:spcPts val="0"/>
              </a:spcBef>
              <a:spcAft>
                <a:spcPts val="0"/>
              </a:spcAft>
              <a:buClr>
                <a:schemeClr val="dk1"/>
              </a:buClr>
              <a:buSzPts val="1900"/>
              <a:buFont typeface="Calibri"/>
              <a:buChar char="●"/>
            </a:pPr>
            <a:r>
              <a:rPr lang="pt-PT" sz="1900">
                <a:solidFill>
                  <a:schemeClr val="dk1"/>
                </a:solidFill>
                <a:latin typeface="Calibri"/>
                <a:ea typeface="Calibri"/>
                <a:cs typeface="Calibri"/>
                <a:sym typeface="Calibri"/>
              </a:rPr>
              <a:t>Κάθε περίπτωση θα πρέπει να αναλύεται για 15 λεπτά.</a:t>
            </a:r>
            <a:endParaRPr sz="1900">
              <a:solidFill>
                <a:schemeClr val="dk1"/>
              </a:solidFill>
              <a:latin typeface="Calibri"/>
              <a:ea typeface="Calibri"/>
              <a:cs typeface="Calibri"/>
              <a:sym typeface="Calibri"/>
            </a:endParaRPr>
          </a:p>
          <a:p>
            <a:pPr marL="0" marR="0" lvl="0" indent="0" algn="just" rtl="0">
              <a:lnSpc>
                <a:spcPct val="150000"/>
              </a:lnSpc>
              <a:spcBef>
                <a:spcPts val="1200"/>
              </a:spcBef>
              <a:spcAft>
                <a:spcPts val="0"/>
              </a:spcAft>
              <a:buClr>
                <a:srgbClr val="000000"/>
              </a:buClr>
              <a:buSzPts val="1700"/>
              <a:buFont typeface="Arial"/>
              <a:buNone/>
            </a:pPr>
            <a:endParaRPr sz="1700" b="0" i="0" u="none" strike="noStrike" cap="none">
              <a:solidFill>
                <a:schemeClr val="dk1"/>
              </a:solidFill>
              <a:latin typeface="Calibri"/>
              <a:ea typeface="Calibri"/>
              <a:cs typeface="Calibri"/>
              <a:sym typeface="Calibri"/>
            </a:endParaRPr>
          </a:p>
          <a:p>
            <a:pPr marL="0" marR="0" lvl="0" indent="0" algn="l" rtl="0">
              <a:lnSpc>
                <a:spcPct val="150000"/>
              </a:lnSpc>
              <a:spcBef>
                <a:spcPts val="0"/>
              </a:spcBef>
              <a:spcAft>
                <a:spcPts val="0"/>
              </a:spcAft>
              <a:buClr>
                <a:srgbClr val="000000"/>
              </a:buClr>
              <a:buSzPts val="2500"/>
              <a:buFont typeface="Arial"/>
              <a:buNone/>
            </a:pPr>
            <a:endParaRPr sz="2500" b="0" i="0" u="none" strike="noStrike" cap="none">
              <a:solidFill>
                <a:srgbClr val="000000"/>
              </a:solidFill>
              <a:latin typeface="Calibri"/>
              <a:ea typeface="Calibri"/>
              <a:cs typeface="Calibri"/>
              <a:sym typeface="Calibri"/>
            </a:endParaRPr>
          </a:p>
          <a:p>
            <a:pPr marL="457200" marR="0" lvl="0" indent="0" algn="l" rtl="0">
              <a:lnSpc>
                <a:spcPct val="150000"/>
              </a:lnSpc>
              <a:spcBef>
                <a:spcPts val="0"/>
              </a:spcBef>
              <a:spcAft>
                <a:spcPts val="0"/>
              </a:spcAft>
              <a:buClr>
                <a:srgbClr val="000000"/>
              </a:buClr>
              <a:buSzPts val="2500"/>
              <a:buFont typeface="Arial"/>
              <a:buNone/>
            </a:pPr>
            <a:endParaRPr sz="25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800" b="0" i="0" u="none" strike="noStrike" cap="none">
              <a:solidFill>
                <a:schemeClr val="dk1"/>
              </a:solidFill>
              <a:latin typeface="Calibri"/>
              <a:ea typeface="Calibri"/>
              <a:cs typeface="Calibri"/>
              <a:sym typeface="Calibri"/>
            </a:endParaRPr>
          </a:p>
        </p:txBody>
      </p:sp>
      <p:pic>
        <p:nvPicPr>
          <p:cNvPr id="71" name="Google Shape;71;p2"/>
          <p:cNvPicPr preferRelativeResize="0"/>
          <p:nvPr/>
        </p:nvPicPr>
        <p:blipFill rotWithShape="1">
          <a:blip r:embed="rId3">
            <a:alphaModFix/>
          </a:blip>
          <a:srcRect/>
          <a:stretch/>
        </p:blipFill>
        <p:spPr>
          <a:xfrm>
            <a:off x="9717024" y="74709"/>
            <a:ext cx="2277892" cy="2277892"/>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Google Shape;76;g13187e0cc78_0_3"/>
          <p:cNvSpPr/>
          <p:nvPr/>
        </p:nvSpPr>
        <p:spPr>
          <a:xfrm>
            <a:off x="460926" y="424850"/>
            <a:ext cx="92562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600"/>
              </a:spcBef>
              <a:spcAft>
                <a:spcPts val="0"/>
              </a:spcAft>
              <a:buClr>
                <a:schemeClr val="dk1"/>
              </a:buClr>
              <a:buSzPts val="1100"/>
              <a:buFont typeface="Arial"/>
              <a:buNone/>
            </a:pPr>
            <a:r>
              <a:rPr lang="pt-PT" sz="3600" b="1">
                <a:solidFill>
                  <a:schemeClr val="dk1"/>
                </a:solidFill>
                <a:latin typeface="Calibri"/>
                <a:ea typeface="Calibri"/>
                <a:cs typeface="Calibri"/>
                <a:sym typeface="Calibri"/>
              </a:rPr>
              <a:t>Μελέτες Περίπτωσης / Κριτικά Σκεπτόμενοι</a:t>
            </a:r>
            <a:endParaRPr sz="3600" b="1" i="0" u="none" strike="noStrike" cap="none">
              <a:solidFill>
                <a:schemeClr val="dk1"/>
              </a:solidFill>
              <a:latin typeface="Calibri"/>
              <a:ea typeface="Calibri"/>
              <a:cs typeface="Calibri"/>
              <a:sym typeface="Calibri"/>
            </a:endParaRPr>
          </a:p>
          <a:p>
            <a:pPr marL="0" marR="0" lvl="0" indent="0" algn="l" rtl="0">
              <a:lnSpc>
                <a:spcPct val="100000"/>
              </a:lnSpc>
              <a:spcBef>
                <a:spcPts val="1200"/>
              </a:spcBef>
              <a:spcAft>
                <a:spcPts val="0"/>
              </a:spcAft>
              <a:buClr>
                <a:srgbClr val="000000"/>
              </a:buClr>
              <a:buSzPts val="3600"/>
              <a:buFont typeface="Arial"/>
              <a:buNone/>
            </a:pPr>
            <a:endParaRPr sz="3600" b="1" i="0" u="none" strike="noStrike" cap="none">
              <a:solidFill>
                <a:schemeClr val="dk1"/>
              </a:solidFill>
              <a:latin typeface="Calibri"/>
              <a:ea typeface="Calibri"/>
              <a:cs typeface="Calibri"/>
              <a:sym typeface="Calibri"/>
            </a:endParaRPr>
          </a:p>
        </p:txBody>
      </p:sp>
      <p:sp>
        <p:nvSpPr>
          <p:cNvPr id="77" name="Google Shape;77;g13187e0cc78_0_3"/>
          <p:cNvSpPr/>
          <p:nvPr/>
        </p:nvSpPr>
        <p:spPr>
          <a:xfrm>
            <a:off x="0" y="1393902"/>
            <a:ext cx="2263800" cy="301200"/>
          </a:xfrm>
          <a:prstGeom prst="homePlate">
            <a:avLst>
              <a:gd name="adj" fmla="val 50000"/>
            </a:avLst>
          </a:prstGeom>
          <a:solidFill>
            <a:srgbClr val="FED20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8" name="Google Shape;78;g13187e0cc78_0_3"/>
          <p:cNvSpPr txBox="1"/>
          <p:nvPr/>
        </p:nvSpPr>
        <p:spPr>
          <a:xfrm>
            <a:off x="2466816" y="1335844"/>
            <a:ext cx="2484600" cy="4173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400"/>
              <a:buFont typeface="Arial"/>
              <a:buNone/>
            </a:pPr>
            <a:r>
              <a:rPr lang="pt-PT" sz="2400" b="1" i="0" u="none" strike="noStrike" cap="none">
                <a:solidFill>
                  <a:schemeClr val="dk1"/>
                </a:solidFill>
                <a:latin typeface="Arial"/>
                <a:ea typeface="Arial"/>
                <a:cs typeface="Arial"/>
                <a:sym typeface="Arial"/>
              </a:rPr>
              <a:t>2</a:t>
            </a:r>
            <a:r>
              <a:rPr lang="pt-PT" sz="2400" b="1">
                <a:solidFill>
                  <a:schemeClr val="dk1"/>
                </a:solidFill>
              </a:rPr>
              <a:t>η Μέθοδος</a:t>
            </a:r>
            <a:r>
              <a:rPr lang="pt-PT" sz="2400" b="1" i="0" u="none" strike="noStrike" cap="none">
                <a:solidFill>
                  <a:schemeClr val="dk1"/>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400"/>
              <a:buFont typeface="Arial"/>
              <a:buNone/>
            </a:pPr>
            <a:endParaRPr sz="2400" b="1" i="0" u="none" strike="noStrike" cap="none">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400"/>
              <a:buFont typeface="Arial"/>
              <a:buNone/>
            </a:pPr>
            <a:endParaRPr sz="2400" b="0" i="0" u="none" strike="noStrike" cap="none">
              <a:solidFill>
                <a:srgbClr val="A5A5A5"/>
              </a:solidFill>
              <a:latin typeface="Arial"/>
              <a:ea typeface="Arial"/>
              <a:cs typeface="Arial"/>
              <a:sym typeface="Arial"/>
            </a:endParaRPr>
          </a:p>
        </p:txBody>
      </p:sp>
      <p:sp>
        <p:nvSpPr>
          <p:cNvPr id="79" name="Google Shape;79;g13187e0cc78_0_3"/>
          <p:cNvSpPr/>
          <p:nvPr/>
        </p:nvSpPr>
        <p:spPr>
          <a:xfrm>
            <a:off x="460925" y="1695100"/>
            <a:ext cx="11156100" cy="4455900"/>
          </a:xfrm>
          <a:prstGeom prst="rect">
            <a:avLst/>
          </a:prstGeom>
          <a:noFill/>
          <a:ln>
            <a:noFill/>
          </a:ln>
          <a:effectLst>
            <a:outerShdw blurRad="57150" dist="19050" dir="5400000" algn="bl" rotWithShape="0">
              <a:srgbClr val="000000">
                <a:alpha val="49019"/>
              </a:srgbClr>
            </a:outerShdw>
          </a:effectLst>
        </p:spPr>
        <p:txBody>
          <a:bodyPr spcFirstLastPara="1" wrap="square" lIns="91425" tIns="45700" rIns="91425" bIns="45700" anchor="t" anchorCtr="0">
            <a:noAutofit/>
          </a:bodyPr>
          <a:lstStyle/>
          <a:p>
            <a:pPr marL="0" marR="0" lvl="0" indent="0" algn="l" rtl="0">
              <a:lnSpc>
                <a:spcPct val="150000"/>
              </a:lnSpc>
              <a:spcBef>
                <a:spcPts val="1200"/>
              </a:spcBef>
              <a:spcAft>
                <a:spcPts val="0"/>
              </a:spcAft>
              <a:buClr>
                <a:schemeClr val="dk1"/>
              </a:buClr>
              <a:buSzPts val="1100"/>
              <a:buFont typeface="Arial"/>
              <a:buNone/>
            </a:pPr>
            <a:r>
              <a:rPr lang="pt-PT" sz="2500" b="1">
                <a:solidFill>
                  <a:schemeClr val="dk1"/>
                </a:solidFill>
                <a:latin typeface="Calibri"/>
                <a:ea typeface="Calibri"/>
                <a:cs typeface="Calibri"/>
                <a:sym typeface="Calibri"/>
              </a:rPr>
              <a:t>Παρουσίαση των υποθέσεων (Περίπτωση 1)</a:t>
            </a:r>
            <a:endParaRPr sz="2500" b="1">
              <a:solidFill>
                <a:schemeClr val="dk1"/>
              </a:solidFill>
              <a:latin typeface="Calibri"/>
              <a:ea typeface="Calibri"/>
              <a:cs typeface="Calibri"/>
              <a:sym typeface="Calibri"/>
            </a:endParaRPr>
          </a:p>
          <a:p>
            <a:pPr marL="0" marR="0" lvl="0" indent="0" algn="l" rtl="0">
              <a:lnSpc>
                <a:spcPct val="150000"/>
              </a:lnSpc>
              <a:spcBef>
                <a:spcPts val="1200"/>
              </a:spcBef>
              <a:spcAft>
                <a:spcPts val="0"/>
              </a:spcAft>
              <a:buClr>
                <a:schemeClr val="dk1"/>
              </a:buClr>
              <a:buSzPts val="1100"/>
              <a:buFont typeface="Arial"/>
              <a:buNone/>
            </a:pPr>
            <a:r>
              <a:rPr lang="pt-PT" sz="1600">
                <a:solidFill>
                  <a:schemeClr val="dk1"/>
                </a:solidFill>
                <a:latin typeface="Calibri"/>
                <a:ea typeface="Calibri"/>
                <a:cs typeface="Calibri"/>
                <a:sym typeface="Calibri"/>
              </a:rPr>
              <a:t>Ένα κορίτσι που ριζοσπαστικοποιήθηκε μέσω της διαδικτυακής επαφής με έναν στρατολόγο τρομοκρατών σταματά από τις αρχές σε ένα σύνορο κοντά σε μια ζώνη γνωστής τρομοκρατικής δραστηριότητας και επιστρέφεται στη χώρα καταγωγής της. Μερικοί από τους παράγοντες «ώθησης» περιελάμβαναν καταχρηστικά μέλη της οικογένειας στα οποία δεν ήθελε να επιστρέψει.</a:t>
            </a:r>
            <a:endParaRPr sz="1600">
              <a:solidFill>
                <a:schemeClr val="dk1"/>
              </a:solidFill>
              <a:latin typeface="Calibri"/>
              <a:ea typeface="Calibri"/>
              <a:cs typeface="Calibri"/>
              <a:sym typeface="Calibri"/>
            </a:endParaRPr>
          </a:p>
          <a:p>
            <a:pPr marL="457200" marR="0" lvl="0" indent="-330200" algn="l" rtl="0">
              <a:lnSpc>
                <a:spcPct val="150000"/>
              </a:lnSpc>
              <a:spcBef>
                <a:spcPts val="1200"/>
              </a:spcBef>
              <a:spcAft>
                <a:spcPts val="0"/>
              </a:spcAft>
              <a:buClr>
                <a:schemeClr val="dk1"/>
              </a:buClr>
              <a:buSzPts val="1600"/>
              <a:buFont typeface="Calibri"/>
              <a:buChar char="●"/>
            </a:pPr>
            <a:r>
              <a:rPr lang="pt-PT" sz="1600">
                <a:solidFill>
                  <a:schemeClr val="dk1"/>
                </a:solidFill>
                <a:latin typeface="Calibri"/>
                <a:ea typeface="Calibri"/>
                <a:cs typeface="Calibri"/>
                <a:sym typeface="Calibri"/>
              </a:rPr>
              <a:t>Πώς πρέπει να προσεγγίσουν οι αρχές την επιστροφή του κοριτσιού  στη χώρα καταγωγής του;</a:t>
            </a:r>
            <a:endParaRPr sz="1600">
              <a:solidFill>
                <a:schemeClr val="dk1"/>
              </a:solidFill>
              <a:latin typeface="Calibri"/>
              <a:ea typeface="Calibri"/>
              <a:cs typeface="Calibri"/>
              <a:sym typeface="Calibri"/>
            </a:endParaRPr>
          </a:p>
          <a:p>
            <a:pPr marL="457200" marR="0" lvl="0" indent="-330200" algn="l" rtl="0">
              <a:lnSpc>
                <a:spcPct val="150000"/>
              </a:lnSpc>
              <a:spcBef>
                <a:spcPts val="0"/>
              </a:spcBef>
              <a:spcAft>
                <a:spcPts val="0"/>
              </a:spcAft>
              <a:buClr>
                <a:schemeClr val="dk1"/>
              </a:buClr>
              <a:buSzPts val="1600"/>
              <a:buFont typeface="Calibri"/>
              <a:buChar char="●"/>
            </a:pPr>
            <a:r>
              <a:rPr lang="pt-PT" sz="1600">
                <a:solidFill>
                  <a:schemeClr val="dk1"/>
                </a:solidFill>
                <a:latin typeface="Calibri"/>
                <a:ea typeface="Calibri"/>
                <a:cs typeface="Calibri"/>
                <a:sym typeface="Calibri"/>
              </a:rPr>
              <a:t>Τι είδους μέτρα πρέπει να ληφθούν για την υποστήριξη της ίδιας και της οικογένειάς της (π.χ. εύρεση εναλλακτικής στέγασης, ειδικές ρυθμίσεις που επιτρέπουν την επικοινωνία και προσωπικές συναντήσεις με στενή οικογένεια και φίλους, κρατώντας τις ρυθμίσεις μυστικές από τα κακοποιητικά μέλη της οικογένειας)</a:t>
            </a:r>
            <a:endParaRPr sz="1600">
              <a:solidFill>
                <a:schemeClr val="dk1"/>
              </a:solidFill>
              <a:latin typeface="Calibri"/>
              <a:ea typeface="Calibri"/>
              <a:cs typeface="Calibri"/>
              <a:sym typeface="Calibri"/>
            </a:endParaRPr>
          </a:p>
          <a:p>
            <a:pPr marL="457200" marR="0" lvl="0" indent="-330200" algn="l" rtl="0">
              <a:lnSpc>
                <a:spcPct val="150000"/>
              </a:lnSpc>
              <a:spcBef>
                <a:spcPts val="0"/>
              </a:spcBef>
              <a:spcAft>
                <a:spcPts val="0"/>
              </a:spcAft>
              <a:buClr>
                <a:schemeClr val="dk1"/>
              </a:buClr>
              <a:buSzPts val="1600"/>
              <a:buFont typeface="Calibri"/>
              <a:buChar char="●"/>
            </a:pPr>
            <a:r>
              <a:rPr lang="pt-PT" sz="1600">
                <a:solidFill>
                  <a:schemeClr val="dk1"/>
                </a:solidFill>
                <a:latin typeface="Calibri"/>
                <a:ea typeface="Calibri"/>
                <a:cs typeface="Calibri"/>
                <a:sym typeface="Calibri"/>
              </a:rPr>
              <a:t>Ποιους παράγοντες πρέπει να λάβουν υπόψη οι αρχές κατά τη λήψη αποφάσεων σε αυτήν την κατάσταση;</a:t>
            </a:r>
            <a:endParaRPr sz="1600">
              <a:solidFill>
                <a:schemeClr val="dk1"/>
              </a:solidFill>
              <a:latin typeface="Calibri"/>
              <a:ea typeface="Calibri"/>
              <a:cs typeface="Calibri"/>
              <a:sym typeface="Calibri"/>
            </a:endParaRPr>
          </a:p>
          <a:p>
            <a:pPr marL="457200" marR="0" lvl="0" indent="0" algn="l" rtl="0">
              <a:lnSpc>
                <a:spcPct val="150000"/>
              </a:lnSpc>
              <a:spcBef>
                <a:spcPts val="0"/>
              </a:spcBef>
              <a:spcAft>
                <a:spcPts val="0"/>
              </a:spcAft>
              <a:buClr>
                <a:srgbClr val="000000"/>
              </a:buClr>
              <a:buSzPts val="2500"/>
              <a:buFont typeface="Arial"/>
              <a:buNone/>
            </a:pPr>
            <a:endParaRPr sz="16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9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9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900" b="0" i="0" u="none" strike="noStrike" cap="none">
              <a:solidFill>
                <a:schemeClr val="dk1"/>
              </a:solidFill>
              <a:latin typeface="Calibri"/>
              <a:ea typeface="Calibri"/>
              <a:cs typeface="Calibri"/>
              <a:sym typeface="Calibri"/>
            </a:endParaRPr>
          </a:p>
        </p:txBody>
      </p:sp>
      <p:pic>
        <p:nvPicPr>
          <p:cNvPr id="80" name="Google Shape;80;g13187e0cc78_0_3"/>
          <p:cNvPicPr preferRelativeResize="0"/>
          <p:nvPr/>
        </p:nvPicPr>
        <p:blipFill rotWithShape="1">
          <a:blip r:embed="rId3">
            <a:alphaModFix/>
          </a:blip>
          <a:srcRect/>
          <a:stretch/>
        </p:blipFill>
        <p:spPr>
          <a:xfrm>
            <a:off x="9717024" y="74709"/>
            <a:ext cx="2277892" cy="227789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4"/>
        <p:cNvGrpSpPr/>
        <p:nvPr/>
      </p:nvGrpSpPr>
      <p:grpSpPr>
        <a:xfrm>
          <a:off x="0" y="0"/>
          <a:ext cx="0" cy="0"/>
          <a:chOff x="0" y="0"/>
          <a:chExt cx="0" cy="0"/>
        </a:xfrm>
      </p:grpSpPr>
      <p:sp>
        <p:nvSpPr>
          <p:cNvPr id="85" name="Google Shape;85;g13187e0cc78_0_12"/>
          <p:cNvSpPr/>
          <p:nvPr/>
        </p:nvSpPr>
        <p:spPr>
          <a:xfrm>
            <a:off x="460926" y="424850"/>
            <a:ext cx="9036900" cy="646200"/>
          </a:xfrm>
          <a:prstGeom prst="rect">
            <a:avLst/>
          </a:prstGeom>
          <a:noFill/>
          <a:ln>
            <a:noFill/>
          </a:ln>
        </p:spPr>
        <p:txBody>
          <a:bodyPr spcFirstLastPara="1" wrap="square" lIns="91425" tIns="45700" rIns="91425" bIns="45700" anchor="t" anchorCtr="0">
            <a:noAutofit/>
          </a:bodyPr>
          <a:lstStyle/>
          <a:p>
            <a:pPr marL="0" marR="0" lvl="0" indent="0" algn="l" rtl="0">
              <a:lnSpc>
                <a:spcPct val="115000"/>
              </a:lnSpc>
              <a:spcBef>
                <a:spcPts val="600"/>
              </a:spcBef>
              <a:spcAft>
                <a:spcPts val="0"/>
              </a:spcAft>
              <a:buClr>
                <a:schemeClr val="dk1"/>
              </a:buClr>
              <a:buSzPts val="1100"/>
              <a:buFont typeface="Arial"/>
              <a:buNone/>
            </a:pPr>
            <a:r>
              <a:rPr lang="pt-PT" sz="3600" b="1">
                <a:solidFill>
                  <a:schemeClr val="dk1"/>
                </a:solidFill>
                <a:latin typeface="Calibri"/>
                <a:ea typeface="Calibri"/>
                <a:cs typeface="Calibri"/>
                <a:sym typeface="Calibri"/>
              </a:rPr>
              <a:t>Μελέτες Περίπτωσης / Κριτικά Σκεπτόμενοι</a:t>
            </a:r>
            <a:endParaRPr sz="3600" b="1" i="0" u="none" strike="noStrike" cap="none">
              <a:solidFill>
                <a:schemeClr val="dk1"/>
              </a:solidFill>
              <a:latin typeface="Calibri"/>
              <a:ea typeface="Calibri"/>
              <a:cs typeface="Calibri"/>
              <a:sym typeface="Calibri"/>
            </a:endParaRPr>
          </a:p>
          <a:p>
            <a:pPr marL="0" marR="0" lvl="0" indent="0" algn="l" rtl="0">
              <a:lnSpc>
                <a:spcPct val="100000"/>
              </a:lnSpc>
              <a:spcBef>
                <a:spcPts val="1200"/>
              </a:spcBef>
              <a:spcAft>
                <a:spcPts val="0"/>
              </a:spcAft>
              <a:buClr>
                <a:srgbClr val="000000"/>
              </a:buClr>
              <a:buSzPts val="3600"/>
              <a:buFont typeface="Arial"/>
              <a:buNone/>
            </a:pPr>
            <a:endParaRPr sz="3600" b="1" i="0" u="none" strike="noStrike" cap="none">
              <a:solidFill>
                <a:schemeClr val="dk1"/>
              </a:solidFill>
              <a:latin typeface="Calibri"/>
              <a:ea typeface="Calibri"/>
              <a:cs typeface="Calibri"/>
              <a:sym typeface="Calibri"/>
            </a:endParaRPr>
          </a:p>
        </p:txBody>
      </p:sp>
      <p:sp>
        <p:nvSpPr>
          <p:cNvPr id="86" name="Google Shape;86;g13187e0cc78_0_12"/>
          <p:cNvSpPr/>
          <p:nvPr/>
        </p:nvSpPr>
        <p:spPr>
          <a:xfrm>
            <a:off x="0" y="1393902"/>
            <a:ext cx="2263800" cy="301200"/>
          </a:xfrm>
          <a:prstGeom prst="homePlate">
            <a:avLst>
              <a:gd name="adj" fmla="val 50000"/>
            </a:avLst>
          </a:prstGeom>
          <a:solidFill>
            <a:srgbClr val="FED20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87" name="Google Shape;87;g13187e0cc78_0_12"/>
          <p:cNvSpPr txBox="1"/>
          <p:nvPr/>
        </p:nvSpPr>
        <p:spPr>
          <a:xfrm>
            <a:off x="2466816" y="1335844"/>
            <a:ext cx="2484600" cy="4173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400"/>
              <a:buFont typeface="Arial"/>
              <a:buNone/>
            </a:pPr>
            <a:r>
              <a:rPr lang="pt-PT" sz="2400" b="1" i="0" u="none" strike="noStrike" cap="none">
                <a:solidFill>
                  <a:schemeClr val="dk1"/>
                </a:solidFill>
                <a:latin typeface="Arial"/>
                <a:ea typeface="Arial"/>
                <a:cs typeface="Arial"/>
                <a:sym typeface="Arial"/>
              </a:rPr>
              <a:t>2</a:t>
            </a:r>
            <a:r>
              <a:rPr lang="pt-PT" sz="2400" b="1">
                <a:solidFill>
                  <a:schemeClr val="dk1"/>
                </a:solidFill>
              </a:rPr>
              <a:t>η Μέθοδος</a:t>
            </a:r>
            <a:r>
              <a:rPr lang="pt-PT" sz="2400" b="1" i="0" u="none" strike="noStrike" cap="none">
                <a:solidFill>
                  <a:schemeClr val="dk1"/>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400"/>
              <a:buFont typeface="Arial"/>
              <a:buNone/>
            </a:pPr>
            <a:endParaRPr sz="2400" b="1" i="0" u="none" strike="noStrike" cap="none">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400"/>
              <a:buFont typeface="Arial"/>
              <a:buNone/>
            </a:pPr>
            <a:endParaRPr sz="2400" b="0" i="0" u="none" strike="noStrike" cap="none">
              <a:solidFill>
                <a:srgbClr val="A5A5A5"/>
              </a:solidFill>
              <a:latin typeface="Arial"/>
              <a:ea typeface="Arial"/>
              <a:cs typeface="Arial"/>
              <a:sym typeface="Arial"/>
            </a:endParaRPr>
          </a:p>
        </p:txBody>
      </p:sp>
      <p:sp>
        <p:nvSpPr>
          <p:cNvPr id="88" name="Google Shape;88;g13187e0cc78_0_12"/>
          <p:cNvSpPr/>
          <p:nvPr/>
        </p:nvSpPr>
        <p:spPr>
          <a:xfrm>
            <a:off x="460925" y="1753150"/>
            <a:ext cx="11156100" cy="4397700"/>
          </a:xfrm>
          <a:prstGeom prst="rect">
            <a:avLst/>
          </a:prstGeom>
          <a:noFill/>
          <a:ln>
            <a:noFill/>
          </a:ln>
          <a:effectLst>
            <a:outerShdw blurRad="57150" dist="19050" dir="5400000" algn="bl" rotWithShape="0">
              <a:srgbClr val="000000">
                <a:alpha val="49019"/>
              </a:srgbClr>
            </a:outerShdw>
          </a:effectLst>
        </p:spPr>
        <p:txBody>
          <a:bodyPr spcFirstLastPara="1" wrap="square" lIns="91425" tIns="45700" rIns="91425" bIns="45700" anchor="t" anchorCtr="0">
            <a:noAutofit/>
          </a:bodyPr>
          <a:lstStyle/>
          <a:p>
            <a:pPr marL="0" marR="0" lvl="0" indent="0" algn="l" rtl="0">
              <a:lnSpc>
                <a:spcPct val="115000"/>
              </a:lnSpc>
              <a:spcBef>
                <a:spcPts val="1200"/>
              </a:spcBef>
              <a:spcAft>
                <a:spcPts val="0"/>
              </a:spcAft>
              <a:buClr>
                <a:schemeClr val="dk1"/>
              </a:buClr>
              <a:buSzPts val="1100"/>
              <a:buFont typeface="Arial"/>
              <a:buNone/>
            </a:pPr>
            <a:r>
              <a:rPr lang="pt-PT" sz="2500" b="1">
                <a:solidFill>
                  <a:schemeClr val="dk1"/>
                </a:solidFill>
                <a:latin typeface="Calibri"/>
                <a:ea typeface="Calibri"/>
                <a:cs typeface="Calibri"/>
                <a:sym typeface="Calibri"/>
              </a:rPr>
              <a:t>Παρουσίαση των υποθέσεων (Περίπτωση 2)</a:t>
            </a:r>
            <a:endParaRPr sz="2500" b="1">
              <a:solidFill>
                <a:schemeClr val="dk1"/>
              </a:solidFill>
              <a:latin typeface="Calibri"/>
              <a:ea typeface="Calibri"/>
              <a:cs typeface="Calibri"/>
              <a:sym typeface="Calibri"/>
            </a:endParaRPr>
          </a:p>
          <a:p>
            <a:pPr marL="457200" marR="0" lvl="0" indent="0" algn="l" rtl="0">
              <a:lnSpc>
                <a:spcPct val="115000"/>
              </a:lnSpc>
              <a:spcBef>
                <a:spcPts val="1200"/>
              </a:spcBef>
              <a:spcAft>
                <a:spcPts val="0"/>
              </a:spcAft>
              <a:buClr>
                <a:schemeClr val="dk1"/>
              </a:buClr>
              <a:buSzPts val="1100"/>
              <a:buFont typeface="Arial"/>
              <a:buNone/>
            </a:pPr>
            <a:r>
              <a:rPr lang="pt-PT" sz="1800">
                <a:solidFill>
                  <a:schemeClr val="dk1"/>
                </a:solidFill>
                <a:latin typeface="Calibri"/>
                <a:ea typeface="Calibri"/>
                <a:cs typeface="Calibri"/>
                <a:sym typeface="Calibri"/>
              </a:rPr>
              <a:t>Η Λάουρα είναι υποψήφιος για πρόεδρος της τάξης. Είναι πολύ χαρούμενη που θα έχει την ευκαιρία να συμβάλει στην άσκηση των δικαιωμάτων των μαθητών και έχει κάνει ένα σχέδιο για το τι θέλει να αλλάξει. Μια μέρα, πέντε από τους συμμαθητές της την πλησίασαν και της είπαν «Δεν μπορείς να είσαι πρόεδρος της τάξης μας! Είσαι κορίτσι! Τα κορίτσια δεν μπορούν να είναι οι ηγέτες!». Η Λάουρα ήταν συντετριμμένη, αφού προσπάθησε πολύ σκληρά να βρει τρόπους ώστε όλοι οι μαθητές να εκπροσωπούνται από το σχέδιό της.</a:t>
            </a:r>
            <a:endParaRPr sz="1800">
              <a:solidFill>
                <a:schemeClr val="dk1"/>
              </a:solidFill>
              <a:latin typeface="Calibri"/>
              <a:ea typeface="Calibri"/>
              <a:cs typeface="Calibri"/>
              <a:sym typeface="Calibri"/>
            </a:endParaRPr>
          </a:p>
          <a:p>
            <a:pPr marL="457200" marR="0" lvl="0" indent="-342900" algn="l" rtl="0">
              <a:lnSpc>
                <a:spcPct val="115000"/>
              </a:lnSpc>
              <a:spcBef>
                <a:spcPts val="1200"/>
              </a:spcBef>
              <a:spcAft>
                <a:spcPts val="0"/>
              </a:spcAft>
              <a:buClr>
                <a:schemeClr val="dk1"/>
              </a:buClr>
              <a:buSzPts val="1800"/>
              <a:buFont typeface="Calibri"/>
              <a:buChar char="●"/>
            </a:pPr>
            <a:r>
              <a:rPr lang="pt-PT" sz="1800">
                <a:solidFill>
                  <a:schemeClr val="dk1"/>
                </a:solidFill>
                <a:latin typeface="Calibri"/>
                <a:ea typeface="Calibri"/>
                <a:cs typeface="Calibri"/>
                <a:sym typeface="Calibri"/>
              </a:rPr>
              <a:t>Πιστεύετε ότι υπάρχουν στερεότυπα στην περίπτωση της Λάουρα; Θα μπορούσατε να αναφέρετε μερικά;</a:t>
            </a:r>
            <a:endParaRPr sz="1800">
              <a:solidFill>
                <a:schemeClr val="dk1"/>
              </a:solidFill>
              <a:latin typeface="Calibri"/>
              <a:ea typeface="Calibri"/>
              <a:cs typeface="Calibri"/>
              <a:sym typeface="Calibri"/>
            </a:endParaRPr>
          </a:p>
          <a:p>
            <a:pPr marL="457200" marR="0" lvl="0" indent="-342900" algn="l" rtl="0">
              <a:lnSpc>
                <a:spcPct val="115000"/>
              </a:lnSpc>
              <a:spcBef>
                <a:spcPts val="0"/>
              </a:spcBef>
              <a:spcAft>
                <a:spcPts val="0"/>
              </a:spcAft>
              <a:buClr>
                <a:schemeClr val="dk1"/>
              </a:buClr>
              <a:buSzPts val="1800"/>
              <a:buFont typeface="Calibri"/>
              <a:buChar char="●"/>
            </a:pPr>
            <a:r>
              <a:rPr lang="pt-PT" sz="1800">
                <a:solidFill>
                  <a:schemeClr val="dk1"/>
                </a:solidFill>
                <a:latin typeface="Calibri"/>
                <a:ea typeface="Calibri"/>
                <a:cs typeface="Calibri"/>
                <a:sym typeface="Calibri"/>
              </a:rPr>
              <a:t>Πώς πιστεύετε ότι αισθάνεται η Λάουρα για αυτήν την κατάσταση;</a:t>
            </a:r>
            <a:endParaRPr sz="1800">
              <a:solidFill>
                <a:schemeClr val="dk1"/>
              </a:solidFill>
              <a:latin typeface="Calibri"/>
              <a:ea typeface="Calibri"/>
              <a:cs typeface="Calibri"/>
              <a:sym typeface="Calibri"/>
            </a:endParaRPr>
          </a:p>
          <a:p>
            <a:pPr marL="457200" marR="0" lvl="0" indent="-342900" algn="l" rtl="0">
              <a:lnSpc>
                <a:spcPct val="115000"/>
              </a:lnSpc>
              <a:spcBef>
                <a:spcPts val="0"/>
              </a:spcBef>
              <a:spcAft>
                <a:spcPts val="0"/>
              </a:spcAft>
              <a:buClr>
                <a:schemeClr val="dk1"/>
              </a:buClr>
              <a:buSzPts val="1800"/>
              <a:buFont typeface="Calibri"/>
              <a:buChar char="●"/>
            </a:pPr>
            <a:r>
              <a:rPr lang="pt-PT" sz="1800">
                <a:solidFill>
                  <a:schemeClr val="dk1"/>
                </a:solidFill>
                <a:latin typeface="Calibri"/>
                <a:ea typeface="Calibri"/>
                <a:cs typeface="Calibri"/>
                <a:sym typeface="Calibri"/>
              </a:rPr>
              <a:t>Πιστεύετε ότι κάτι τέτοιο θα μπορούσε να συμβεί στην πραγματική ζωή;</a:t>
            </a:r>
            <a:endParaRPr sz="1800">
              <a:solidFill>
                <a:schemeClr val="dk1"/>
              </a:solidFill>
              <a:latin typeface="Calibri"/>
              <a:ea typeface="Calibri"/>
              <a:cs typeface="Calibri"/>
              <a:sym typeface="Calibri"/>
            </a:endParaRPr>
          </a:p>
          <a:p>
            <a:pPr marL="457200" marR="0" lvl="0" indent="-342900" algn="l" rtl="0">
              <a:lnSpc>
                <a:spcPct val="115000"/>
              </a:lnSpc>
              <a:spcBef>
                <a:spcPts val="0"/>
              </a:spcBef>
              <a:spcAft>
                <a:spcPts val="0"/>
              </a:spcAft>
              <a:buClr>
                <a:schemeClr val="dk1"/>
              </a:buClr>
              <a:buSzPts val="1800"/>
              <a:buFont typeface="Calibri"/>
              <a:buChar char="●"/>
            </a:pPr>
            <a:r>
              <a:rPr lang="pt-PT" sz="1800">
                <a:solidFill>
                  <a:schemeClr val="dk1"/>
                </a:solidFill>
                <a:latin typeface="Calibri"/>
                <a:ea typeface="Calibri"/>
                <a:cs typeface="Calibri"/>
                <a:sym typeface="Calibri"/>
              </a:rPr>
              <a:t>Πώς πιστεύετε ότι θα αντιδρούσατε αν συνέβαινε κάτι τέτοιο στο σχολείο σας;</a:t>
            </a:r>
            <a:endParaRPr sz="1800">
              <a:solidFill>
                <a:schemeClr val="dk1"/>
              </a:solidFill>
              <a:latin typeface="Calibri"/>
              <a:ea typeface="Calibri"/>
              <a:cs typeface="Calibri"/>
              <a:sym typeface="Calibri"/>
            </a:endParaRPr>
          </a:p>
          <a:p>
            <a:pPr marL="0" marR="0" lvl="0" indent="0" algn="l" rtl="0">
              <a:lnSpc>
                <a:spcPct val="150000"/>
              </a:lnSpc>
              <a:spcBef>
                <a:spcPts val="1200"/>
              </a:spcBef>
              <a:spcAft>
                <a:spcPts val="0"/>
              </a:spcAft>
              <a:buClr>
                <a:srgbClr val="000000"/>
              </a:buClr>
              <a:buSzPts val="2500"/>
              <a:buFont typeface="Arial"/>
              <a:buNone/>
            </a:pPr>
            <a:endParaRPr sz="1300" b="1" i="0" u="none" strike="noStrike" cap="none">
              <a:solidFill>
                <a:schemeClr val="dk1"/>
              </a:solidFill>
              <a:latin typeface="Calibri"/>
              <a:ea typeface="Calibri"/>
              <a:cs typeface="Calibri"/>
              <a:sym typeface="Calibri"/>
            </a:endParaRPr>
          </a:p>
          <a:p>
            <a:pPr marL="457200" marR="0" lvl="0" indent="0" algn="l" rtl="0">
              <a:lnSpc>
                <a:spcPct val="150000"/>
              </a:lnSpc>
              <a:spcBef>
                <a:spcPts val="0"/>
              </a:spcBef>
              <a:spcAft>
                <a:spcPts val="0"/>
              </a:spcAft>
              <a:buClr>
                <a:srgbClr val="000000"/>
              </a:buClr>
              <a:buSzPts val="2500"/>
              <a:buFont typeface="Arial"/>
              <a:buNone/>
            </a:pPr>
            <a:endParaRPr sz="18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1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100" b="0" i="0" u="none" strike="noStrike" cap="none">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endParaRPr sz="1100" b="0" i="0" u="none" strike="noStrike" cap="none">
              <a:solidFill>
                <a:schemeClr val="dk1"/>
              </a:solidFill>
              <a:latin typeface="Calibri"/>
              <a:ea typeface="Calibri"/>
              <a:cs typeface="Calibri"/>
              <a:sym typeface="Calibri"/>
            </a:endParaRPr>
          </a:p>
        </p:txBody>
      </p:sp>
      <p:pic>
        <p:nvPicPr>
          <p:cNvPr id="89" name="Google Shape;89;g13187e0cc78_0_12"/>
          <p:cNvPicPr preferRelativeResize="0"/>
          <p:nvPr/>
        </p:nvPicPr>
        <p:blipFill rotWithShape="1">
          <a:blip r:embed="rId3">
            <a:alphaModFix/>
          </a:blip>
          <a:srcRect/>
          <a:stretch/>
        </p:blipFill>
        <p:spPr>
          <a:xfrm>
            <a:off x="9717024" y="74709"/>
            <a:ext cx="2277892" cy="227789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g13187e0cc78_0_22"/>
          <p:cNvSpPr/>
          <p:nvPr/>
        </p:nvSpPr>
        <p:spPr>
          <a:xfrm>
            <a:off x="460926" y="424850"/>
            <a:ext cx="9256200" cy="6462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600"/>
              </a:spcBef>
              <a:spcAft>
                <a:spcPts val="0"/>
              </a:spcAft>
              <a:buClr>
                <a:schemeClr val="dk1"/>
              </a:buClr>
              <a:buSzPts val="1100"/>
              <a:buFont typeface="Arial"/>
              <a:buNone/>
            </a:pPr>
            <a:r>
              <a:rPr lang="pt-PT" sz="3600" b="1">
                <a:solidFill>
                  <a:schemeClr val="dk1"/>
                </a:solidFill>
                <a:latin typeface="Calibri"/>
                <a:ea typeface="Calibri"/>
                <a:cs typeface="Calibri"/>
                <a:sym typeface="Calibri"/>
              </a:rPr>
              <a:t>Μελέτες Περίπτωσης / Κριτικά Σκεπτόμενοι</a:t>
            </a:r>
            <a:endParaRPr sz="3600" b="1" i="0" u="none" strike="noStrike" cap="none">
              <a:solidFill>
                <a:schemeClr val="dk1"/>
              </a:solidFill>
              <a:latin typeface="Calibri"/>
              <a:ea typeface="Calibri"/>
              <a:cs typeface="Calibri"/>
              <a:sym typeface="Calibri"/>
            </a:endParaRPr>
          </a:p>
          <a:p>
            <a:pPr marL="0" marR="0" lvl="0" indent="0" algn="l" rtl="0">
              <a:lnSpc>
                <a:spcPct val="100000"/>
              </a:lnSpc>
              <a:spcBef>
                <a:spcPts val="1200"/>
              </a:spcBef>
              <a:spcAft>
                <a:spcPts val="0"/>
              </a:spcAft>
              <a:buClr>
                <a:srgbClr val="000000"/>
              </a:buClr>
              <a:buSzPts val="3600"/>
              <a:buFont typeface="Arial"/>
              <a:buNone/>
            </a:pPr>
            <a:endParaRPr sz="3600" b="1" i="0" u="none" strike="noStrike" cap="none">
              <a:solidFill>
                <a:schemeClr val="dk1"/>
              </a:solidFill>
              <a:latin typeface="Calibri"/>
              <a:ea typeface="Calibri"/>
              <a:cs typeface="Calibri"/>
              <a:sym typeface="Calibri"/>
            </a:endParaRPr>
          </a:p>
        </p:txBody>
      </p:sp>
      <p:sp>
        <p:nvSpPr>
          <p:cNvPr id="95" name="Google Shape;95;g13187e0cc78_0_22"/>
          <p:cNvSpPr/>
          <p:nvPr/>
        </p:nvSpPr>
        <p:spPr>
          <a:xfrm>
            <a:off x="0" y="1393902"/>
            <a:ext cx="2263800" cy="301200"/>
          </a:xfrm>
          <a:prstGeom prst="homePlate">
            <a:avLst>
              <a:gd name="adj" fmla="val 50000"/>
            </a:avLst>
          </a:prstGeom>
          <a:solidFill>
            <a:srgbClr val="FED201"/>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6" name="Google Shape;96;g13187e0cc78_0_22"/>
          <p:cNvSpPr txBox="1"/>
          <p:nvPr/>
        </p:nvSpPr>
        <p:spPr>
          <a:xfrm>
            <a:off x="2466816" y="1335844"/>
            <a:ext cx="2484600" cy="4173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chemeClr val="dk1"/>
              </a:buClr>
              <a:buSzPts val="2400"/>
              <a:buFont typeface="Arial"/>
              <a:buNone/>
            </a:pPr>
            <a:r>
              <a:rPr lang="pt-PT" sz="2400" b="1" i="0" u="none" strike="noStrike" cap="none">
                <a:solidFill>
                  <a:schemeClr val="dk1"/>
                </a:solidFill>
                <a:latin typeface="Arial"/>
                <a:ea typeface="Arial"/>
                <a:cs typeface="Arial"/>
                <a:sym typeface="Arial"/>
              </a:rPr>
              <a:t>2</a:t>
            </a:r>
            <a:r>
              <a:rPr lang="pt-PT" sz="2400" b="1">
                <a:solidFill>
                  <a:schemeClr val="dk1"/>
                </a:solidFill>
              </a:rPr>
              <a:t>η Μέθοδος</a:t>
            </a:r>
            <a:r>
              <a:rPr lang="pt-PT" sz="2400" b="1" i="0" u="none" strike="noStrike" cap="none">
                <a:solidFill>
                  <a:schemeClr val="dk1"/>
                </a:solidFill>
                <a:latin typeface="Arial"/>
                <a:ea typeface="Arial"/>
                <a:cs typeface="Arial"/>
                <a:sym typeface="Arial"/>
              </a:rPr>
              <a:t> :</a:t>
            </a: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400"/>
              <a:buFont typeface="Arial"/>
              <a:buNone/>
            </a:pPr>
            <a:endParaRPr sz="2400" b="1" i="0" u="none" strike="noStrike" cap="none">
              <a:solidFill>
                <a:schemeClr val="dk1"/>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400"/>
              <a:buFont typeface="Arial"/>
              <a:buNone/>
            </a:pPr>
            <a:endParaRPr sz="1400" b="0" i="0" u="none" strike="noStrike" cap="none">
              <a:solidFill>
                <a:srgbClr val="000000"/>
              </a:solidFill>
              <a:latin typeface="Arial"/>
              <a:ea typeface="Arial"/>
              <a:cs typeface="Arial"/>
              <a:sym typeface="Arial"/>
            </a:endParaRPr>
          </a:p>
          <a:p>
            <a:pPr marL="0" marR="0" lvl="0" indent="0" algn="l" rtl="0">
              <a:lnSpc>
                <a:spcPct val="90000"/>
              </a:lnSpc>
              <a:spcBef>
                <a:spcPts val="0"/>
              </a:spcBef>
              <a:spcAft>
                <a:spcPts val="0"/>
              </a:spcAft>
              <a:buClr>
                <a:schemeClr val="dk1"/>
              </a:buClr>
              <a:buSzPts val="2400"/>
              <a:buFont typeface="Arial"/>
              <a:buNone/>
            </a:pPr>
            <a:endParaRPr sz="2400" b="0" i="0" u="none" strike="noStrike" cap="none">
              <a:solidFill>
                <a:srgbClr val="A5A5A5"/>
              </a:solidFill>
              <a:latin typeface="Arial"/>
              <a:ea typeface="Arial"/>
              <a:cs typeface="Arial"/>
              <a:sym typeface="Arial"/>
            </a:endParaRPr>
          </a:p>
        </p:txBody>
      </p:sp>
      <p:sp>
        <p:nvSpPr>
          <p:cNvPr id="97" name="Google Shape;97;g13187e0cc78_0_22"/>
          <p:cNvSpPr/>
          <p:nvPr/>
        </p:nvSpPr>
        <p:spPr>
          <a:xfrm>
            <a:off x="460925" y="1753150"/>
            <a:ext cx="11156100" cy="4397700"/>
          </a:xfrm>
          <a:prstGeom prst="rect">
            <a:avLst/>
          </a:prstGeom>
          <a:noFill/>
          <a:ln>
            <a:noFill/>
          </a:ln>
          <a:effectLst>
            <a:outerShdw blurRad="57150" dist="19050" dir="5400000" algn="bl" rotWithShape="0">
              <a:srgbClr val="000000">
                <a:alpha val="49019"/>
              </a:srgbClr>
            </a:outerShdw>
          </a:effectLst>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chemeClr val="dk1"/>
              </a:buClr>
              <a:buSzPts val="1100"/>
              <a:buFont typeface="Arial"/>
              <a:buNone/>
            </a:pPr>
            <a:r>
              <a:rPr lang="pt-PT" sz="2500" b="1">
                <a:solidFill>
                  <a:schemeClr val="dk1"/>
                </a:solidFill>
                <a:latin typeface="Calibri"/>
                <a:ea typeface="Calibri"/>
                <a:cs typeface="Calibri"/>
                <a:sym typeface="Calibri"/>
              </a:rPr>
              <a:t>Παρουσίαση των υποθέσεων (Περίπτωση 3)</a:t>
            </a:r>
            <a:endParaRPr sz="2500" b="1">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endParaRPr sz="2500" b="1">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pt-PT" sz="2000">
                <a:solidFill>
                  <a:schemeClr val="dk1"/>
                </a:solidFill>
                <a:latin typeface="Calibri"/>
                <a:ea typeface="Calibri"/>
                <a:cs typeface="Calibri"/>
                <a:sym typeface="Calibri"/>
              </a:rPr>
              <a:t>Στις 15 Μαρτίου 2019, πραγματοποιήθηκε τρομοκρατική επίθεση στο Κράιστσερτς της Νέας Ζηλανδίας σε δύο τζαμιά, σκοτώνοντας 51 άτομα. Ο ένοπλος μετέδωσε ζωντανά την επίθεση στο Facebook. Λιγότεροι από 200 θεατές είδαν τη ζωντανή ροή καθώς γινόταν η επίθεση, αλλά άλλοι 4.000 θεατές είδαν το βίντεο πριν το αφαιρέσει το Facebook. Ωστόσο, το βίντεο αντιγράφηκε σχεδόν αμέσως και αναδημοσιεύτηκε στο διαδίκτυο, συμπεριλαμβανομένων των Reddit, Twitter και YouTube. Τις πρώτες 24 ώρες μετά την επίθεση, το Facebook αφαίρεσε 1,5 εκατομμύρια αντίγραφα του βίντεο. Λίγο αργότερα, η αυστραλιανή κυβέρνηση ψήφισε έναν νέο νόμο που εισάγει ποινικές κυρώσεις για τις εταιρείες μέσων κοινωνικής δικτύωσης που δεν αφαιρούν γρήγορα το βίαιο εξτρεμιστικό περιεχόμενο. Η Ευρωπαϊκή Ένωση θέλει να θεσπίσει παρόμοιο νόμο.</a:t>
            </a:r>
            <a:endParaRPr sz="20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chemeClr val="dk1"/>
              </a:buClr>
              <a:buSzPts val="1100"/>
              <a:buFont typeface="Arial"/>
              <a:buNone/>
            </a:pPr>
            <a:r>
              <a:rPr lang="pt-PT" sz="2000">
                <a:solidFill>
                  <a:schemeClr val="dk1"/>
                </a:solidFill>
                <a:latin typeface="Calibri"/>
                <a:ea typeface="Calibri"/>
                <a:cs typeface="Calibri"/>
                <a:sym typeface="Calibri"/>
              </a:rPr>
              <a:t>• Ποιος είναι ο αντίκτυπος βίντεο όπως η επίθεση στο Christchurch που γίνονται viral στα μέσα κοινωνικής δικτύωσης;</a:t>
            </a:r>
            <a:endParaRPr sz="2000">
              <a:solidFill>
                <a:schemeClr val="dk1"/>
              </a:solidFill>
              <a:latin typeface="Calibri"/>
              <a:ea typeface="Calibri"/>
              <a:cs typeface="Calibri"/>
              <a:sym typeface="Calibri"/>
            </a:endParaRPr>
          </a:p>
          <a:p>
            <a:pPr marL="0" marR="0" lvl="0" indent="0" algn="l" rtl="0">
              <a:lnSpc>
                <a:spcPct val="100000"/>
              </a:lnSpc>
              <a:spcBef>
                <a:spcPts val="0"/>
              </a:spcBef>
              <a:spcAft>
                <a:spcPts val="0"/>
              </a:spcAft>
              <a:buClr>
                <a:srgbClr val="000000"/>
              </a:buClr>
              <a:buSzPts val="1800"/>
              <a:buFont typeface="Arial"/>
              <a:buNone/>
            </a:pPr>
            <a:r>
              <a:rPr lang="pt-PT" sz="2000">
                <a:solidFill>
                  <a:schemeClr val="dk1"/>
                </a:solidFill>
                <a:latin typeface="Calibri"/>
                <a:ea typeface="Calibri"/>
                <a:cs typeface="Calibri"/>
                <a:sym typeface="Calibri"/>
              </a:rPr>
              <a:t>• Πρέπει οι ιστότοποι κοινωνικής δικτύωσης να αφαιρούν βίαιο και εξτρεμιστικό περιεχόμενο; Γιατί; Γιατί όχι?</a:t>
            </a:r>
            <a:endParaRPr sz="2000">
              <a:solidFill>
                <a:schemeClr val="dk1"/>
              </a:solidFill>
              <a:latin typeface="Calibri"/>
              <a:ea typeface="Calibri"/>
              <a:cs typeface="Calibri"/>
              <a:sym typeface="Calibri"/>
            </a:endParaRPr>
          </a:p>
        </p:txBody>
      </p:sp>
      <p:pic>
        <p:nvPicPr>
          <p:cNvPr id="98" name="Google Shape;98;g13187e0cc78_0_22"/>
          <p:cNvPicPr preferRelativeResize="0"/>
          <p:nvPr/>
        </p:nvPicPr>
        <p:blipFill rotWithShape="1">
          <a:blip r:embed="rId3">
            <a:alphaModFix/>
          </a:blip>
          <a:srcRect/>
          <a:stretch/>
        </p:blipFill>
        <p:spPr>
          <a:xfrm>
            <a:off x="9717024" y="74709"/>
            <a:ext cx="2277892" cy="2277892"/>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02"/>
        <p:cNvGrpSpPr/>
        <p:nvPr/>
      </p:nvGrpSpPr>
      <p:grpSpPr>
        <a:xfrm>
          <a:off x="0" y="0"/>
          <a:ext cx="0" cy="0"/>
          <a:chOff x="0" y="0"/>
          <a:chExt cx="0" cy="0"/>
        </a:xfrm>
      </p:grpSpPr>
      <p:pic>
        <p:nvPicPr>
          <p:cNvPr id="103" name="Google Shape;103;p3"/>
          <p:cNvPicPr preferRelativeResize="0"/>
          <p:nvPr/>
        </p:nvPicPr>
        <p:blipFill rotWithShape="1">
          <a:blip r:embed="rId3">
            <a:alphaModFix/>
          </a:blip>
          <a:srcRect/>
          <a:stretch/>
        </p:blipFill>
        <p:spPr>
          <a:xfrm>
            <a:off x="0" y="48850"/>
            <a:ext cx="12191999" cy="6760325"/>
          </a:xfrm>
          <a:prstGeom prst="rect">
            <a:avLst/>
          </a:prstGeom>
          <a:noFill/>
          <a:ln>
            <a:noFill/>
          </a:ln>
        </p:spPr>
      </p:pic>
      <p:sp>
        <p:nvSpPr>
          <p:cNvPr id="104" name="Google Shape;104;p3"/>
          <p:cNvSpPr txBox="1"/>
          <p:nvPr/>
        </p:nvSpPr>
        <p:spPr>
          <a:xfrm>
            <a:off x="1149914" y="1157820"/>
            <a:ext cx="4230600" cy="722100"/>
          </a:xfrm>
          <a:prstGeom prst="rect">
            <a:avLst/>
          </a:prstGeom>
          <a:noFill/>
          <a:ln>
            <a:noFill/>
          </a:ln>
        </p:spPr>
        <p:txBody>
          <a:bodyPr spcFirstLastPara="1" wrap="square" lIns="91425" tIns="45700" rIns="91425" bIns="45700" anchor="t" anchorCtr="0">
            <a:noAutofit/>
          </a:bodyPr>
          <a:lstStyle/>
          <a:p>
            <a:pPr marL="0" marR="0" lvl="0" indent="0" algn="l" rtl="0">
              <a:lnSpc>
                <a:spcPct val="90000"/>
              </a:lnSpc>
              <a:spcBef>
                <a:spcPts val="0"/>
              </a:spcBef>
              <a:spcAft>
                <a:spcPts val="0"/>
              </a:spcAft>
              <a:buClr>
                <a:srgbClr val="FED201"/>
              </a:buClr>
              <a:buSzPts val="5400"/>
              <a:buFont typeface="Arial"/>
              <a:buNone/>
            </a:pPr>
            <a:r>
              <a:rPr lang="pt-PT" sz="5400" b="1">
                <a:solidFill>
                  <a:srgbClr val="FED201"/>
                </a:solidFill>
              </a:rPr>
              <a:t>Ευχαριστώ</a:t>
            </a:r>
            <a:endParaRPr sz="5400" b="1" i="0" u="none" strike="noStrike" cap="none">
              <a:solidFill>
                <a:srgbClr val="FED20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566</Words>
  <Application>Microsoft Office PowerPoint</Application>
  <PresentationFormat>Breitbild</PresentationFormat>
  <Paragraphs>45</Paragraphs>
  <Slides>6</Slides>
  <Notes>6</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6</vt:i4>
      </vt:variant>
    </vt:vector>
  </HeadingPairs>
  <TitlesOfParts>
    <vt:vector size="9" baseType="lpstr">
      <vt:lpstr>Arial</vt:lpstr>
      <vt:lpstr>Calibri</vt:lpstr>
      <vt:lpstr>Simple Light</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CAROLINA CODER MEIRA</dc:creator>
  <cp:lastModifiedBy>Petra Hauser</cp:lastModifiedBy>
  <cp:revision>1</cp:revision>
  <dcterms:created xsi:type="dcterms:W3CDTF">2021-09-08T13:19:00Z</dcterms:created>
  <dcterms:modified xsi:type="dcterms:W3CDTF">2023-04-14T17:21:57Z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9811530c-902c-4b75-8616-d6c82cd1332a_Enabled">
    <vt:lpwstr>true</vt:lpwstr>
  </property>
  <property fmtid="{D5CDD505-2E9C-101B-9397-08002B2CF9AE}" pid="3" name="MSIP_Label_9811530c-902c-4b75-8616-d6c82cd1332a_SetDate">
    <vt:lpwstr>2021-09-08T14:12:37Z</vt:lpwstr>
  </property>
  <property fmtid="{D5CDD505-2E9C-101B-9397-08002B2CF9AE}" pid="4" name="MSIP_Label_9811530c-902c-4b75-8616-d6c82cd1332a_Method">
    <vt:lpwstr>Standard</vt:lpwstr>
  </property>
  <property fmtid="{D5CDD505-2E9C-101B-9397-08002B2CF9AE}" pid="5" name="MSIP_Label_9811530c-902c-4b75-8616-d6c82cd1332a_Name">
    <vt:lpwstr>9811530c-902c-4b75-8616-d6c82cd1332a</vt:lpwstr>
  </property>
  <property fmtid="{D5CDD505-2E9C-101B-9397-08002B2CF9AE}" pid="6" name="MSIP_Label_9811530c-902c-4b75-8616-d6c82cd1332a_SiteId">
    <vt:lpwstr>bf86fbdb-f8c2-440e-923c-05a60dc2bc9b</vt:lpwstr>
  </property>
  <property fmtid="{D5CDD505-2E9C-101B-9397-08002B2CF9AE}" pid="7" name="MSIP_Label_9811530c-902c-4b75-8616-d6c82cd1332a_ActionId">
    <vt:lpwstr>e9f71ad1-d2e1-40e2-8751-ebe6e0fdbbc0</vt:lpwstr>
  </property>
  <property fmtid="{D5CDD505-2E9C-101B-9397-08002B2CF9AE}" pid="8" name="MSIP_Label_9811530c-902c-4b75-8616-d6c82cd1332a_ContentBits">
    <vt:lpwstr>0</vt:lpwstr>
  </property>
  <property fmtid="{D5CDD505-2E9C-101B-9397-08002B2CF9AE}" pid="9" name="ContentTypeId">
    <vt:lpwstr>0x010100B55D2836E32A2045AA1DF5E1CF9BE319</vt:lpwstr>
  </property>
</Properties>
</file>