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80" r:id="rId6"/>
    <p:sldId id="281" r:id="rId7"/>
    <p:sldId id="283" r:id="rId8"/>
    <p:sldId id="284" r:id="rId9"/>
    <p:sldId id="263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666699"/>
    <a:srgbClr val="0099CC"/>
    <a:srgbClr val="009999"/>
    <a:srgbClr val="0000FF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7"/>
    <p:restoredTop sz="94647"/>
  </p:normalViewPr>
  <p:slideViewPr>
    <p:cSldViewPr snapToGrid="0">
      <p:cViewPr>
        <p:scale>
          <a:sx n="97" d="100"/>
          <a:sy n="97" d="100"/>
        </p:scale>
        <p:origin x="2984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14/04/22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75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iew.genial.ly/617c077ba692a00ddbd0779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726EBD-F4A5-6E48-A148-6930488D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7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err="1"/>
              <a:t>Challenges</a:t>
            </a:r>
            <a:r>
              <a:rPr lang="pt-PT" sz="3600" b="1" dirty="0"/>
              <a:t> in </a:t>
            </a:r>
            <a:r>
              <a:rPr lang="pt-PT" sz="3600" b="1" dirty="0" err="1"/>
              <a:t>the</a:t>
            </a:r>
            <a:r>
              <a:rPr lang="pt-PT" sz="3600" b="1" dirty="0"/>
              <a:t> digital age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65C4EC-2CB4-FB48-8305-6B49E93F681D}"/>
              </a:ext>
            </a:extLst>
          </p:cNvPr>
          <p:cNvSpPr txBox="1"/>
          <p:nvPr/>
        </p:nvSpPr>
        <p:spPr>
          <a:xfrm>
            <a:off x="293511" y="2503166"/>
            <a:ext cx="10905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 err="1"/>
              <a:t>Youth</a:t>
            </a:r>
            <a:r>
              <a:rPr lang="pt-PT" sz="2400" dirty="0"/>
              <a:t> </a:t>
            </a:r>
            <a:r>
              <a:rPr lang="pt-PT" sz="2400" dirty="0" err="1"/>
              <a:t>should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</a:t>
            </a:r>
            <a:r>
              <a:rPr lang="pt-PT" sz="2400" dirty="0" err="1"/>
              <a:t>life</a:t>
            </a:r>
            <a:r>
              <a:rPr lang="pt-PT" sz="2400" dirty="0"/>
              <a:t> </a:t>
            </a:r>
            <a:r>
              <a:rPr lang="pt-PT" sz="2400" dirty="0" err="1"/>
              <a:t>experiences</a:t>
            </a:r>
            <a:r>
              <a:rPr lang="pt-PT" sz="2400" dirty="0"/>
              <a:t> as </a:t>
            </a:r>
            <a:r>
              <a:rPr lang="pt-PT" sz="2400" dirty="0" err="1"/>
              <a:t>an</a:t>
            </a:r>
            <a:r>
              <a:rPr lang="pt-PT" sz="2400" dirty="0"/>
              <a:t> </a:t>
            </a:r>
            <a:r>
              <a:rPr lang="pt-PT" sz="2400" dirty="0" err="1"/>
              <a:t>alternative</a:t>
            </a:r>
            <a:r>
              <a:rPr lang="pt-PT" sz="2400" dirty="0"/>
              <a:t> to digital </a:t>
            </a:r>
            <a:r>
              <a:rPr lang="pt-PT" sz="2400" dirty="0" err="1"/>
              <a:t>realities</a:t>
            </a:r>
            <a:endParaRPr lang="pt-PT" sz="2400" dirty="0"/>
          </a:p>
        </p:txBody>
      </p:sp>
      <p:pic>
        <p:nvPicPr>
          <p:cNvPr id="13" name="Imagem 12" descr="Beisebol de jogo filhos">
            <a:extLst>
              <a:ext uri="{FF2B5EF4-FFF2-40B4-BE49-F238E27FC236}">
                <a16:creationId xmlns:a16="http://schemas.microsoft.com/office/drawing/2014/main" id="{EA51AB1F-85E1-404E-A04E-EBF98D3EB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62" y="3270917"/>
            <a:ext cx="3659270" cy="24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Pessoas a reunir ar livre">
            <a:extLst>
              <a:ext uri="{FF2B5EF4-FFF2-40B4-BE49-F238E27FC236}">
                <a16:creationId xmlns:a16="http://schemas.microsoft.com/office/drawing/2014/main" id="{C9CDA3D4-32C4-7D44-95B2-E391942EB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51" y="3270917"/>
            <a:ext cx="3658866" cy="24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Books on a shelf">
            <a:extLst>
              <a:ext uri="{FF2B5EF4-FFF2-40B4-BE49-F238E27FC236}">
                <a16:creationId xmlns:a16="http://schemas.microsoft.com/office/drawing/2014/main" id="{20613C1A-0379-A24D-A722-A323EEE69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6" y="3270917"/>
            <a:ext cx="3659270" cy="244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áfico 15" descr="Comentário importante com preenchimento sólido">
            <a:extLst>
              <a:ext uri="{FF2B5EF4-FFF2-40B4-BE49-F238E27FC236}">
                <a16:creationId xmlns:a16="http://schemas.microsoft.com/office/drawing/2014/main" id="{D5722F82-972E-2E4B-AA40-6BD3F1A7D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23" y="1596406"/>
            <a:ext cx="1093304" cy="109330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C09A0FA-8AF5-B841-B84E-FFDE031E2957}"/>
              </a:ext>
            </a:extLst>
          </p:cNvPr>
          <p:cNvSpPr txBox="1"/>
          <p:nvPr/>
        </p:nvSpPr>
        <p:spPr>
          <a:xfrm>
            <a:off x="1419615" y="182002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 err="1"/>
              <a:t>Important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08171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lha de Discurso: Retângulo 24">
            <a:extLst>
              <a:ext uri="{FF2B5EF4-FFF2-40B4-BE49-F238E27FC236}">
                <a16:creationId xmlns:a16="http://schemas.microsoft.com/office/drawing/2014/main" id="{F939A304-07C9-6142-86B5-0130DE19CD40}"/>
              </a:ext>
            </a:extLst>
          </p:cNvPr>
          <p:cNvSpPr/>
          <p:nvPr/>
        </p:nvSpPr>
        <p:spPr>
          <a:xfrm>
            <a:off x="5030268" y="2744004"/>
            <a:ext cx="3776364" cy="690440"/>
          </a:xfrm>
          <a:prstGeom prst="wedgeRectCallout">
            <a:avLst>
              <a:gd name="adj1" fmla="val -136249"/>
              <a:gd name="adj2" fmla="val 11900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err="1"/>
              <a:t>Challenges</a:t>
            </a:r>
            <a:r>
              <a:rPr lang="pt-PT" sz="3600" b="1" dirty="0"/>
              <a:t> in </a:t>
            </a:r>
            <a:r>
              <a:rPr lang="pt-PT" sz="3600" b="1" dirty="0" err="1"/>
              <a:t>the</a:t>
            </a:r>
            <a:r>
              <a:rPr lang="pt-PT" sz="3600" b="1" dirty="0"/>
              <a:t> digital age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09FAE4D-C21B-014B-A960-5D9DC3E59834}"/>
              </a:ext>
            </a:extLst>
          </p:cNvPr>
          <p:cNvSpPr txBox="1"/>
          <p:nvPr/>
        </p:nvSpPr>
        <p:spPr>
          <a:xfrm>
            <a:off x="416623" y="1646445"/>
            <a:ext cx="6093724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Comunication</a:t>
            </a:r>
            <a:r>
              <a:rPr lang="pt-PT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pt-PT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pt-PT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</a:t>
            </a:r>
            <a:r>
              <a:rPr lang="pt-PT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pt-PT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Bolha de Discurso: Retângulo 12">
            <a:extLst>
              <a:ext uri="{FF2B5EF4-FFF2-40B4-BE49-F238E27FC236}">
                <a16:creationId xmlns:a16="http://schemas.microsoft.com/office/drawing/2014/main" id="{7861E899-DFFA-C242-B533-45CBFF0E7B9F}"/>
              </a:ext>
            </a:extLst>
          </p:cNvPr>
          <p:cNvSpPr/>
          <p:nvPr/>
        </p:nvSpPr>
        <p:spPr>
          <a:xfrm>
            <a:off x="1263138" y="2325988"/>
            <a:ext cx="3512062" cy="1204612"/>
          </a:xfrm>
          <a:prstGeom prst="wedgeRectCallout">
            <a:avLst>
              <a:gd name="adj1" fmla="val -48790"/>
              <a:gd name="adj2" fmla="val 71185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Bolha de Discurso: Retângulo 20">
            <a:extLst>
              <a:ext uri="{FF2B5EF4-FFF2-40B4-BE49-F238E27FC236}">
                <a16:creationId xmlns:a16="http://schemas.microsoft.com/office/drawing/2014/main" id="{6212FAC7-E0B1-324C-9726-66C3CD270824}"/>
              </a:ext>
            </a:extLst>
          </p:cNvPr>
          <p:cNvSpPr/>
          <p:nvPr/>
        </p:nvSpPr>
        <p:spPr>
          <a:xfrm>
            <a:off x="2603335" y="3945355"/>
            <a:ext cx="3013523" cy="690440"/>
          </a:xfrm>
          <a:prstGeom prst="wedgeRectCallout">
            <a:avLst>
              <a:gd name="adj1" fmla="val -75544"/>
              <a:gd name="adj2" fmla="val -23524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Bolha de Discurso: Retângulo 22">
            <a:extLst>
              <a:ext uri="{FF2B5EF4-FFF2-40B4-BE49-F238E27FC236}">
                <a16:creationId xmlns:a16="http://schemas.microsoft.com/office/drawing/2014/main" id="{69EAB28C-87D7-0149-930F-1710FD140572}"/>
              </a:ext>
            </a:extLst>
          </p:cNvPr>
          <p:cNvSpPr/>
          <p:nvPr/>
        </p:nvSpPr>
        <p:spPr>
          <a:xfrm>
            <a:off x="2379241" y="5804178"/>
            <a:ext cx="3776364" cy="935974"/>
          </a:xfrm>
          <a:prstGeom prst="wedgeRectCallout">
            <a:avLst>
              <a:gd name="adj1" fmla="val -69963"/>
              <a:gd name="adj2" fmla="val -196838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DE05C0D-39AB-1548-A81B-E572DFD31E6D}"/>
              </a:ext>
            </a:extLst>
          </p:cNvPr>
          <p:cNvSpPr/>
          <p:nvPr/>
        </p:nvSpPr>
        <p:spPr>
          <a:xfrm>
            <a:off x="1319528" y="2488060"/>
            <a:ext cx="3535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“</a:t>
            </a:r>
            <a:r>
              <a:rPr lang="pt-PT" dirty="0" err="1"/>
              <a:t>Who</a:t>
            </a:r>
            <a:r>
              <a:rPr lang="pt-PT" dirty="0"/>
              <a:t> are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talking</a:t>
            </a:r>
            <a:r>
              <a:rPr lang="pt-PT" dirty="0"/>
              <a:t> to online (</a:t>
            </a:r>
            <a:r>
              <a:rPr lang="pt-PT" dirty="0" err="1"/>
              <a:t>classmates</a:t>
            </a:r>
            <a:r>
              <a:rPr lang="pt-PT" dirty="0"/>
              <a:t>, </a:t>
            </a:r>
            <a:r>
              <a:rPr lang="pt-PT" dirty="0" err="1"/>
              <a:t>friends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</a:t>
            </a:r>
            <a:r>
              <a:rPr lang="pt-PT" dirty="0" err="1"/>
              <a:t>city</a:t>
            </a:r>
            <a:r>
              <a:rPr lang="pt-PT" dirty="0"/>
              <a:t> / </a:t>
            </a:r>
            <a:r>
              <a:rPr lang="pt-PT" dirty="0" err="1"/>
              <a:t>abroad</a:t>
            </a:r>
            <a:r>
              <a:rPr lang="pt-PT" dirty="0"/>
              <a:t>, </a:t>
            </a:r>
            <a:r>
              <a:rPr lang="pt-PT" dirty="0" err="1"/>
              <a:t>strangers</a:t>
            </a:r>
            <a:r>
              <a:rPr lang="pt-PT" dirty="0"/>
              <a:t>)?";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3ABFB5-9C15-7B4E-9A95-8EECF5BE0F31}"/>
              </a:ext>
            </a:extLst>
          </p:cNvPr>
          <p:cNvSpPr/>
          <p:nvPr/>
        </p:nvSpPr>
        <p:spPr>
          <a:xfrm>
            <a:off x="5004867" y="2891615"/>
            <a:ext cx="389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long</a:t>
            </a:r>
            <a:r>
              <a:rPr lang="pt-PT" dirty="0"/>
              <a:t> do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think</a:t>
            </a:r>
            <a:r>
              <a:rPr lang="pt-PT" dirty="0"/>
              <a:t> </a:t>
            </a:r>
            <a:r>
              <a:rPr lang="pt-PT" dirty="0" err="1"/>
              <a:t>you'll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online?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BA94249-B29E-D449-94BF-4E8C87F7C7C7}"/>
              </a:ext>
            </a:extLst>
          </p:cNvPr>
          <p:cNvSpPr/>
          <p:nvPr/>
        </p:nvSpPr>
        <p:spPr>
          <a:xfrm>
            <a:off x="2738191" y="4087052"/>
            <a:ext cx="2778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/>
              <a:t>What</a:t>
            </a:r>
            <a:r>
              <a:rPr lang="pt-PT" dirty="0"/>
              <a:t> are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doing</a:t>
            </a:r>
            <a:r>
              <a:rPr lang="pt-PT" dirty="0"/>
              <a:t> online?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F108F39-EAAB-434D-9BCA-40CA41F9E2A1}"/>
              </a:ext>
            </a:extLst>
          </p:cNvPr>
          <p:cNvSpPr/>
          <p:nvPr/>
        </p:nvSpPr>
        <p:spPr>
          <a:xfrm>
            <a:off x="2386108" y="5965270"/>
            <a:ext cx="412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/>
              <a:t>What</a:t>
            </a:r>
            <a:r>
              <a:rPr lang="pt-PT" dirty="0"/>
              <a:t> are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accessing</a:t>
            </a:r>
            <a:r>
              <a:rPr lang="pt-PT" dirty="0"/>
              <a:t> online (</a:t>
            </a:r>
            <a:r>
              <a:rPr lang="pt-PT" dirty="0" err="1"/>
              <a:t>type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sites, </a:t>
            </a:r>
            <a:r>
              <a:rPr lang="pt-PT" dirty="0" err="1"/>
              <a:t>platforms</a:t>
            </a:r>
            <a:r>
              <a:rPr lang="pt-PT" dirty="0"/>
              <a:t>, etc.)?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82FDA31-C40C-7640-88C2-B2081C982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602" y="3746276"/>
            <a:ext cx="3456380" cy="277352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CBB2D6E-6287-F54E-A7ED-BEF0FEE3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4" y="3386166"/>
            <a:ext cx="944434" cy="32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4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err="1"/>
              <a:t>Challenges</a:t>
            </a:r>
            <a:r>
              <a:rPr lang="pt-PT" sz="3600" b="1" dirty="0"/>
              <a:t> in </a:t>
            </a:r>
            <a:r>
              <a:rPr lang="pt-PT" sz="3600" b="1" dirty="0" err="1"/>
              <a:t>the</a:t>
            </a:r>
            <a:r>
              <a:rPr lang="pt-PT" sz="3600" b="1" dirty="0"/>
              <a:t> digital age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B1B216E-985E-2441-96BC-DC9D48E69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0" t="22434" r="12775" b="51938"/>
          <a:stretch/>
        </p:blipFill>
        <p:spPr>
          <a:xfrm>
            <a:off x="3210409" y="3270587"/>
            <a:ext cx="3417853" cy="1933352"/>
          </a:xfrm>
          <a:prstGeom prst="rect">
            <a:avLst/>
          </a:prstGeom>
        </p:spPr>
      </p:pic>
      <p:sp>
        <p:nvSpPr>
          <p:cNvPr id="19" name="Forma livre: Forma 14">
            <a:extLst>
              <a:ext uri="{FF2B5EF4-FFF2-40B4-BE49-F238E27FC236}">
                <a16:creationId xmlns:a16="http://schemas.microsoft.com/office/drawing/2014/main" id="{07715B1F-E054-0046-B93D-AD2A0470D372}"/>
              </a:ext>
            </a:extLst>
          </p:cNvPr>
          <p:cNvSpPr/>
          <p:nvPr/>
        </p:nvSpPr>
        <p:spPr>
          <a:xfrm>
            <a:off x="6805609" y="3702165"/>
            <a:ext cx="1405793" cy="1070196"/>
          </a:xfrm>
          <a:custGeom>
            <a:avLst/>
            <a:gdLst>
              <a:gd name="connsiteX0" fmla="*/ 487705 w 502772"/>
              <a:gd name="connsiteY0" fmla="*/ 179653 h 444337"/>
              <a:gd name="connsiteX1" fmla="*/ 451164 w 502772"/>
              <a:gd name="connsiteY1" fmla="*/ 164322 h 444337"/>
              <a:gd name="connsiteX2" fmla="*/ 339482 w 502772"/>
              <a:gd name="connsiteY2" fmla="*/ 164322 h 444337"/>
              <a:gd name="connsiteX3" fmla="*/ 338751 w 502772"/>
              <a:gd name="connsiteY3" fmla="*/ 163841 h 444337"/>
              <a:gd name="connsiteX4" fmla="*/ 340528 w 502772"/>
              <a:gd name="connsiteY4" fmla="*/ 158858 h 444337"/>
              <a:gd name="connsiteX5" fmla="*/ 356091 w 502772"/>
              <a:gd name="connsiteY5" fmla="*/ 54218 h 444337"/>
              <a:gd name="connsiteX6" fmla="*/ 309352 w 502772"/>
              <a:gd name="connsiteY6" fmla="*/ 254 h 444337"/>
              <a:gd name="connsiteX7" fmla="*/ 252697 w 502772"/>
              <a:gd name="connsiteY7" fmla="*/ 46744 h 444337"/>
              <a:gd name="connsiteX8" fmla="*/ 252448 w 502772"/>
              <a:gd name="connsiteY8" fmla="*/ 51743 h 444337"/>
              <a:gd name="connsiteX9" fmla="*/ 168952 w 502772"/>
              <a:gd name="connsiteY9" fmla="*/ 170435 h 444337"/>
              <a:gd name="connsiteX10" fmla="*/ 148921 w 502772"/>
              <a:gd name="connsiteY10" fmla="*/ 176065 h 444337"/>
              <a:gd name="connsiteX11" fmla="*/ 143157 w 502772"/>
              <a:gd name="connsiteY11" fmla="*/ 176065 h 444337"/>
              <a:gd name="connsiteX12" fmla="*/ 104789 w 502772"/>
              <a:gd name="connsiteY12" fmla="*/ 146866 h 444337"/>
              <a:gd name="connsiteX13" fmla="*/ 0 w 502772"/>
              <a:gd name="connsiteY13" fmla="*/ 146866 h 444337"/>
              <a:gd name="connsiteX14" fmla="*/ 0 w 502772"/>
              <a:gd name="connsiteY14" fmla="*/ 426470 h 444337"/>
              <a:gd name="connsiteX15" fmla="*/ 104640 w 502772"/>
              <a:gd name="connsiteY15" fmla="*/ 426470 h 444337"/>
              <a:gd name="connsiteX16" fmla="*/ 143008 w 502772"/>
              <a:gd name="connsiteY16" fmla="*/ 397238 h 444337"/>
              <a:gd name="connsiteX17" fmla="*/ 163438 w 502772"/>
              <a:gd name="connsiteY17" fmla="*/ 397238 h 444337"/>
              <a:gd name="connsiteX18" fmla="*/ 193866 w 502772"/>
              <a:gd name="connsiteY18" fmla="*/ 411721 h 444337"/>
              <a:gd name="connsiteX19" fmla="*/ 286664 w 502772"/>
              <a:gd name="connsiteY19" fmla="*/ 444226 h 444337"/>
              <a:gd name="connsiteX20" fmla="*/ 391204 w 502772"/>
              <a:gd name="connsiteY20" fmla="*/ 444226 h 444337"/>
              <a:gd name="connsiteX21" fmla="*/ 443956 w 502772"/>
              <a:gd name="connsiteY21" fmla="*/ 396773 h 444337"/>
              <a:gd name="connsiteX22" fmla="*/ 442760 w 502772"/>
              <a:gd name="connsiteY22" fmla="*/ 380362 h 444337"/>
              <a:gd name="connsiteX23" fmla="*/ 458954 w 502772"/>
              <a:gd name="connsiteY23" fmla="*/ 368736 h 444337"/>
              <a:gd name="connsiteX24" fmla="*/ 473321 w 502772"/>
              <a:gd name="connsiteY24" fmla="*/ 331630 h 444337"/>
              <a:gd name="connsiteX25" fmla="*/ 470381 w 502772"/>
              <a:gd name="connsiteY25" fmla="*/ 316200 h 444337"/>
              <a:gd name="connsiteX26" fmla="*/ 490977 w 502772"/>
              <a:gd name="connsiteY26" fmla="*/ 275224 h 444337"/>
              <a:gd name="connsiteX27" fmla="*/ 486576 w 502772"/>
              <a:gd name="connsiteY27" fmla="*/ 254196 h 444337"/>
              <a:gd name="connsiteX28" fmla="*/ 488330 w 502772"/>
              <a:gd name="connsiteY28" fmla="*/ 180296 h 444337"/>
              <a:gd name="connsiteX29" fmla="*/ 487705 w 502772"/>
              <a:gd name="connsiteY29" fmla="*/ 179653 h 444337"/>
              <a:gd name="connsiteX30" fmla="*/ 111433 w 502772"/>
              <a:gd name="connsiteY30" fmla="*/ 386441 h 444337"/>
              <a:gd name="connsiteX31" fmla="*/ 104623 w 502772"/>
              <a:gd name="connsiteY31" fmla="*/ 393251 h 444337"/>
              <a:gd name="connsiteX32" fmla="*/ 33219 w 502772"/>
              <a:gd name="connsiteY32" fmla="*/ 393251 h 444337"/>
              <a:gd name="connsiteX33" fmla="*/ 33219 w 502772"/>
              <a:gd name="connsiteY33" fmla="*/ 180135 h 444337"/>
              <a:gd name="connsiteX34" fmla="*/ 104806 w 502772"/>
              <a:gd name="connsiteY34" fmla="*/ 180135 h 444337"/>
              <a:gd name="connsiteX35" fmla="*/ 111450 w 502772"/>
              <a:gd name="connsiteY35" fmla="*/ 185450 h 444337"/>
              <a:gd name="connsiteX36" fmla="*/ 457808 w 502772"/>
              <a:gd name="connsiteY36" fmla="*/ 233634 h 444337"/>
              <a:gd name="connsiteX37" fmla="*/ 447513 w 502772"/>
              <a:gd name="connsiteY37" fmla="*/ 254748 h 444337"/>
              <a:gd name="connsiteX38" fmla="*/ 451928 w 502772"/>
              <a:gd name="connsiteY38" fmla="*/ 261521 h 444337"/>
              <a:gd name="connsiteX39" fmla="*/ 457758 w 502772"/>
              <a:gd name="connsiteY39" fmla="*/ 275241 h 444337"/>
              <a:gd name="connsiteX40" fmla="*/ 443208 w 502772"/>
              <a:gd name="connsiteY40" fmla="*/ 293046 h 444337"/>
              <a:gd name="connsiteX41" fmla="*/ 430553 w 502772"/>
              <a:gd name="connsiteY41" fmla="*/ 312835 h 444337"/>
              <a:gd name="connsiteX42" fmla="*/ 435202 w 502772"/>
              <a:gd name="connsiteY42" fmla="*/ 321183 h 444337"/>
              <a:gd name="connsiteX43" fmla="*/ 440185 w 502772"/>
              <a:gd name="connsiteY43" fmla="*/ 332992 h 444337"/>
              <a:gd name="connsiteX44" fmla="*/ 435036 w 502772"/>
              <a:gd name="connsiteY44" fmla="*/ 345731 h 444337"/>
              <a:gd name="connsiteX45" fmla="*/ 418095 w 502772"/>
              <a:gd name="connsiteY45" fmla="*/ 352375 h 444337"/>
              <a:gd name="connsiteX46" fmla="*/ 401454 w 502772"/>
              <a:gd name="connsiteY46" fmla="*/ 368953 h 444337"/>
              <a:gd name="connsiteX47" fmla="*/ 406468 w 502772"/>
              <a:gd name="connsiteY47" fmla="*/ 380877 h 444337"/>
              <a:gd name="connsiteX48" fmla="*/ 410836 w 502772"/>
              <a:gd name="connsiteY48" fmla="*/ 394165 h 444337"/>
              <a:gd name="connsiteX49" fmla="*/ 391204 w 502772"/>
              <a:gd name="connsiteY49" fmla="*/ 411007 h 444337"/>
              <a:gd name="connsiteX50" fmla="*/ 286664 w 502772"/>
              <a:gd name="connsiteY50" fmla="*/ 411007 h 444337"/>
              <a:gd name="connsiteX51" fmla="*/ 214263 w 502772"/>
              <a:gd name="connsiteY51" fmla="*/ 385544 h 444337"/>
              <a:gd name="connsiteX52" fmla="*/ 163421 w 502772"/>
              <a:gd name="connsiteY52" fmla="*/ 363952 h 444337"/>
              <a:gd name="connsiteX53" fmla="*/ 144818 w 502772"/>
              <a:gd name="connsiteY53" fmla="*/ 363952 h 444337"/>
              <a:gd name="connsiteX54" fmla="*/ 144818 w 502772"/>
              <a:gd name="connsiteY54" fmla="*/ 209318 h 444337"/>
              <a:gd name="connsiteX55" fmla="*/ 148921 w 502772"/>
              <a:gd name="connsiteY55" fmla="*/ 209318 h 444337"/>
              <a:gd name="connsiteX56" fmla="*/ 186309 w 502772"/>
              <a:gd name="connsiteY56" fmla="*/ 198787 h 444337"/>
              <a:gd name="connsiteX57" fmla="*/ 285667 w 502772"/>
              <a:gd name="connsiteY57" fmla="*/ 51776 h 444337"/>
              <a:gd name="connsiteX58" fmla="*/ 291763 w 502772"/>
              <a:gd name="connsiteY58" fmla="*/ 38040 h 444337"/>
              <a:gd name="connsiteX59" fmla="*/ 306163 w 502772"/>
              <a:gd name="connsiteY59" fmla="*/ 33290 h 444337"/>
              <a:gd name="connsiteX60" fmla="*/ 322872 w 502772"/>
              <a:gd name="connsiteY60" fmla="*/ 54068 h 444337"/>
              <a:gd name="connsiteX61" fmla="*/ 309236 w 502772"/>
              <a:gd name="connsiteY61" fmla="*/ 147680 h 444337"/>
              <a:gd name="connsiteX62" fmla="*/ 305299 w 502772"/>
              <a:gd name="connsiteY62" fmla="*/ 162811 h 444337"/>
              <a:gd name="connsiteX63" fmla="*/ 305299 w 502772"/>
              <a:gd name="connsiteY63" fmla="*/ 164721 h 444337"/>
              <a:gd name="connsiteX64" fmla="*/ 339482 w 502772"/>
              <a:gd name="connsiteY64" fmla="*/ 197541 h 444337"/>
              <a:gd name="connsiteX65" fmla="*/ 451114 w 502772"/>
              <a:gd name="connsiteY65" fmla="*/ 197541 h 444337"/>
              <a:gd name="connsiteX66" fmla="*/ 464120 w 502772"/>
              <a:gd name="connsiteY66" fmla="*/ 203039 h 444337"/>
              <a:gd name="connsiteX67" fmla="*/ 469551 w 502772"/>
              <a:gd name="connsiteY67" fmla="*/ 216460 h 444337"/>
              <a:gd name="connsiteX68" fmla="*/ 457808 w 502772"/>
              <a:gd name="connsiteY68" fmla="*/ 233617 h 44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2772" h="444337">
                <a:moveTo>
                  <a:pt x="487705" y="179653"/>
                </a:moveTo>
                <a:cubicBezTo>
                  <a:pt x="478072" y="169852"/>
                  <a:pt x="464907" y="164329"/>
                  <a:pt x="451164" y="164322"/>
                </a:cubicBezTo>
                <a:lnTo>
                  <a:pt x="339482" y="164322"/>
                </a:lnTo>
                <a:cubicBezTo>
                  <a:pt x="339173" y="164294"/>
                  <a:pt x="338899" y="164113"/>
                  <a:pt x="338751" y="163841"/>
                </a:cubicBezTo>
                <a:cubicBezTo>
                  <a:pt x="339150" y="162446"/>
                  <a:pt x="339814" y="160834"/>
                  <a:pt x="340528" y="158858"/>
                </a:cubicBezTo>
                <a:cubicBezTo>
                  <a:pt x="352228" y="125262"/>
                  <a:pt x="357508" y="89766"/>
                  <a:pt x="356091" y="54218"/>
                </a:cubicBezTo>
                <a:cubicBezTo>
                  <a:pt x="356593" y="26928"/>
                  <a:pt x="336434" y="3654"/>
                  <a:pt x="309352" y="254"/>
                </a:cubicBezTo>
                <a:cubicBezTo>
                  <a:pt x="280870" y="-2553"/>
                  <a:pt x="255504" y="18260"/>
                  <a:pt x="252697" y="46744"/>
                </a:cubicBezTo>
                <a:cubicBezTo>
                  <a:pt x="252534" y="48405"/>
                  <a:pt x="252451" y="50074"/>
                  <a:pt x="252448" y="51743"/>
                </a:cubicBezTo>
                <a:cubicBezTo>
                  <a:pt x="252448" y="112650"/>
                  <a:pt x="194049" y="155038"/>
                  <a:pt x="168952" y="170435"/>
                </a:cubicBezTo>
                <a:cubicBezTo>
                  <a:pt x="162921" y="174120"/>
                  <a:pt x="155990" y="176069"/>
                  <a:pt x="148921" y="176065"/>
                </a:cubicBezTo>
                <a:lnTo>
                  <a:pt x="143157" y="176065"/>
                </a:lnTo>
                <a:cubicBezTo>
                  <a:pt x="138341" y="158845"/>
                  <a:pt x="122671" y="146919"/>
                  <a:pt x="104789" y="146866"/>
                </a:cubicBezTo>
                <a:lnTo>
                  <a:pt x="0" y="146866"/>
                </a:lnTo>
                <a:lnTo>
                  <a:pt x="0" y="426470"/>
                </a:lnTo>
                <a:lnTo>
                  <a:pt x="104640" y="426470"/>
                </a:lnTo>
                <a:cubicBezTo>
                  <a:pt x="122528" y="426407"/>
                  <a:pt x="138199" y="414468"/>
                  <a:pt x="143008" y="397238"/>
                </a:cubicBezTo>
                <a:lnTo>
                  <a:pt x="163438" y="397238"/>
                </a:lnTo>
                <a:cubicBezTo>
                  <a:pt x="175034" y="398091"/>
                  <a:pt x="185890" y="403259"/>
                  <a:pt x="193866" y="411721"/>
                </a:cubicBezTo>
                <a:cubicBezTo>
                  <a:pt x="219525" y="433988"/>
                  <a:pt x="252719" y="445614"/>
                  <a:pt x="286664" y="444226"/>
                </a:cubicBezTo>
                <a:lnTo>
                  <a:pt x="391204" y="444226"/>
                </a:lnTo>
                <a:cubicBezTo>
                  <a:pt x="418433" y="444482"/>
                  <a:pt x="441338" y="423876"/>
                  <a:pt x="443956" y="396773"/>
                </a:cubicBezTo>
                <a:cubicBezTo>
                  <a:pt x="444411" y="391273"/>
                  <a:pt x="444007" y="385737"/>
                  <a:pt x="442760" y="380362"/>
                </a:cubicBezTo>
                <a:cubicBezTo>
                  <a:pt x="448822" y="377507"/>
                  <a:pt x="454310" y="373566"/>
                  <a:pt x="458954" y="368736"/>
                </a:cubicBezTo>
                <a:cubicBezTo>
                  <a:pt x="468632" y="358863"/>
                  <a:pt x="473826" y="345446"/>
                  <a:pt x="473321" y="331630"/>
                </a:cubicBezTo>
                <a:cubicBezTo>
                  <a:pt x="473115" y="326368"/>
                  <a:pt x="472124" y="321168"/>
                  <a:pt x="470381" y="316200"/>
                </a:cubicBezTo>
                <a:cubicBezTo>
                  <a:pt x="483269" y="306506"/>
                  <a:pt x="490886" y="291349"/>
                  <a:pt x="490977" y="275224"/>
                </a:cubicBezTo>
                <a:cubicBezTo>
                  <a:pt x="490974" y="267987"/>
                  <a:pt x="489476" y="260827"/>
                  <a:pt x="486576" y="254196"/>
                </a:cubicBezTo>
                <a:cubicBezTo>
                  <a:pt x="507467" y="234273"/>
                  <a:pt x="508253" y="201187"/>
                  <a:pt x="488330" y="180296"/>
                </a:cubicBezTo>
                <a:cubicBezTo>
                  <a:pt x="488124" y="180080"/>
                  <a:pt x="487914" y="179866"/>
                  <a:pt x="487705" y="179653"/>
                </a:cubicBezTo>
                <a:close/>
                <a:moveTo>
                  <a:pt x="111433" y="386441"/>
                </a:moveTo>
                <a:cubicBezTo>
                  <a:pt x="111380" y="390180"/>
                  <a:pt x="108362" y="393198"/>
                  <a:pt x="104623" y="393251"/>
                </a:cubicBezTo>
                <a:lnTo>
                  <a:pt x="33219" y="393251"/>
                </a:lnTo>
                <a:lnTo>
                  <a:pt x="33219" y="180135"/>
                </a:lnTo>
                <a:lnTo>
                  <a:pt x="104806" y="180135"/>
                </a:lnTo>
                <a:cubicBezTo>
                  <a:pt x="107978" y="180171"/>
                  <a:pt x="110717" y="182364"/>
                  <a:pt x="111450" y="185450"/>
                </a:cubicBezTo>
                <a:close/>
                <a:moveTo>
                  <a:pt x="457808" y="233634"/>
                </a:moveTo>
                <a:cubicBezTo>
                  <a:pt x="449134" y="236622"/>
                  <a:pt x="444525" y="246074"/>
                  <a:pt x="447513" y="254748"/>
                </a:cubicBezTo>
                <a:cubicBezTo>
                  <a:pt x="448404" y="257334"/>
                  <a:pt x="449922" y="259661"/>
                  <a:pt x="451928" y="261521"/>
                </a:cubicBezTo>
                <a:cubicBezTo>
                  <a:pt x="455669" y="265102"/>
                  <a:pt x="457776" y="270062"/>
                  <a:pt x="457758" y="275241"/>
                </a:cubicBezTo>
                <a:cubicBezTo>
                  <a:pt x="457639" y="283838"/>
                  <a:pt x="451608" y="291216"/>
                  <a:pt x="443208" y="293046"/>
                </a:cubicBezTo>
                <a:cubicBezTo>
                  <a:pt x="434249" y="295016"/>
                  <a:pt x="428584" y="303875"/>
                  <a:pt x="430553" y="312835"/>
                </a:cubicBezTo>
                <a:cubicBezTo>
                  <a:pt x="431251" y="316012"/>
                  <a:pt x="432869" y="318915"/>
                  <a:pt x="435202" y="321183"/>
                </a:cubicBezTo>
                <a:cubicBezTo>
                  <a:pt x="438317" y="324333"/>
                  <a:pt x="440101" y="328562"/>
                  <a:pt x="440185" y="332992"/>
                </a:cubicBezTo>
                <a:cubicBezTo>
                  <a:pt x="440267" y="337761"/>
                  <a:pt x="438410" y="342358"/>
                  <a:pt x="435036" y="345731"/>
                </a:cubicBezTo>
                <a:cubicBezTo>
                  <a:pt x="430575" y="350231"/>
                  <a:pt x="424425" y="352643"/>
                  <a:pt x="418095" y="352375"/>
                </a:cubicBezTo>
                <a:cubicBezTo>
                  <a:pt x="408921" y="352357"/>
                  <a:pt x="401472" y="359780"/>
                  <a:pt x="401454" y="368953"/>
                </a:cubicBezTo>
                <a:cubicBezTo>
                  <a:pt x="401445" y="373441"/>
                  <a:pt x="403254" y="377743"/>
                  <a:pt x="406468" y="380877"/>
                </a:cubicBezTo>
                <a:cubicBezTo>
                  <a:pt x="409873" y="384408"/>
                  <a:pt x="411481" y="389302"/>
                  <a:pt x="410836" y="394165"/>
                </a:cubicBezTo>
                <a:cubicBezTo>
                  <a:pt x="409542" y="403963"/>
                  <a:pt x="401085" y="411219"/>
                  <a:pt x="391204" y="411007"/>
                </a:cubicBezTo>
                <a:lnTo>
                  <a:pt x="286664" y="411007"/>
                </a:lnTo>
                <a:cubicBezTo>
                  <a:pt x="260113" y="412425"/>
                  <a:pt x="234081" y="403270"/>
                  <a:pt x="214263" y="385544"/>
                </a:cubicBezTo>
                <a:cubicBezTo>
                  <a:pt x="200552" y="372332"/>
                  <a:pt x="182449" y="364643"/>
                  <a:pt x="163421" y="363952"/>
                </a:cubicBezTo>
                <a:lnTo>
                  <a:pt x="144818" y="363952"/>
                </a:lnTo>
                <a:lnTo>
                  <a:pt x="144818" y="209318"/>
                </a:lnTo>
                <a:lnTo>
                  <a:pt x="148921" y="209318"/>
                </a:lnTo>
                <a:cubicBezTo>
                  <a:pt x="162115" y="209319"/>
                  <a:pt x="175054" y="205675"/>
                  <a:pt x="186309" y="198787"/>
                </a:cubicBezTo>
                <a:cubicBezTo>
                  <a:pt x="223415" y="176032"/>
                  <a:pt x="285667" y="126669"/>
                  <a:pt x="285667" y="51776"/>
                </a:cubicBezTo>
                <a:cubicBezTo>
                  <a:pt x="285652" y="46539"/>
                  <a:pt x="287869" y="41543"/>
                  <a:pt x="291763" y="38040"/>
                </a:cubicBezTo>
                <a:cubicBezTo>
                  <a:pt x="295686" y="34509"/>
                  <a:pt x="300910" y="32787"/>
                  <a:pt x="306163" y="33290"/>
                </a:cubicBezTo>
                <a:cubicBezTo>
                  <a:pt x="316144" y="35067"/>
                  <a:pt x="323278" y="43940"/>
                  <a:pt x="322872" y="54068"/>
                </a:cubicBezTo>
                <a:cubicBezTo>
                  <a:pt x="324228" y="85851"/>
                  <a:pt x="319602" y="117605"/>
                  <a:pt x="309236" y="147680"/>
                </a:cubicBezTo>
                <a:cubicBezTo>
                  <a:pt x="307213" y="152511"/>
                  <a:pt x="305887" y="157605"/>
                  <a:pt x="305299" y="162811"/>
                </a:cubicBezTo>
                <a:cubicBezTo>
                  <a:pt x="305266" y="163447"/>
                  <a:pt x="305266" y="164085"/>
                  <a:pt x="305299" y="164721"/>
                </a:cubicBezTo>
                <a:cubicBezTo>
                  <a:pt x="306148" y="183013"/>
                  <a:pt x="321171" y="197437"/>
                  <a:pt x="339482" y="197541"/>
                </a:cubicBezTo>
                <a:lnTo>
                  <a:pt x="451114" y="197541"/>
                </a:lnTo>
                <a:cubicBezTo>
                  <a:pt x="456011" y="197556"/>
                  <a:pt x="460696" y="199538"/>
                  <a:pt x="464120" y="203039"/>
                </a:cubicBezTo>
                <a:cubicBezTo>
                  <a:pt x="467662" y="206600"/>
                  <a:pt x="469619" y="211437"/>
                  <a:pt x="469551" y="216460"/>
                </a:cubicBezTo>
                <a:cubicBezTo>
                  <a:pt x="469704" y="224100"/>
                  <a:pt x="464985" y="230993"/>
                  <a:pt x="457808" y="2336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657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81F8121-800C-924E-81C1-883B272B8278}"/>
              </a:ext>
            </a:extLst>
          </p:cNvPr>
          <p:cNvSpPr txBox="1"/>
          <p:nvPr/>
        </p:nvSpPr>
        <p:spPr>
          <a:xfrm>
            <a:off x="3110694" y="5218776"/>
            <a:ext cx="6093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 err="1"/>
              <a:t>Olya</a:t>
            </a:r>
            <a:r>
              <a:rPr lang="en-US" sz="1000" dirty="0"/>
              <a:t> </a:t>
            </a:r>
            <a:r>
              <a:rPr lang="en-US" sz="1000" dirty="0" err="1"/>
              <a:t>Kobruseva</a:t>
            </a:r>
            <a:r>
              <a:rPr lang="en-US" sz="1000" dirty="0"/>
              <a:t> from </a:t>
            </a:r>
            <a:r>
              <a:rPr lang="en-US" sz="1000" dirty="0" err="1"/>
              <a:t>Pexels</a:t>
            </a:r>
            <a:endParaRPr lang="pt-PT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5CD7355-53B9-824D-9DAE-42BA44650DEC}"/>
              </a:ext>
            </a:extLst>
          </p:cNvPr>
          <p:cNvSpPr txBox="1"/>
          <p:nvPr/>
        </p:nvSpPr>
        <p:spPr>
          <a:xfrm>
            <a:off x="416623" y="1950179"/>
            <a:ext cx="1072449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 err="1"/>
              <a:t>Work</a:t>
            </a:r>
            <a:r>
              <a:rPr lang="pt-PT" sz="2800" b="1" dirty="0"/>
              <a:t> </a:t>
            </a:r>
            <a:r>
              <a:rPr lang="pt-PT" sz="2800" b="1" dirty="0" err="1"/>
              <a:t>together</a:t>
            </a:r>
            <a:r>
              <a:rPr lang="pt-PT" sz="2800" b="1" dirty="0"/>
              <a:t> - </a:t>
            </a:r>
            <a:r>
              <a:rPr lang="pt-PT" sz="2800" b="1" dirty="0" err="1"/>
              <a:t>negotiate</a:t>
            </a:r>
            <a:r>
              <a:rPr lang="pt-PT" sz="2800" b="1" dirty="0"/>
              <a:t> to set rules </a:t>
            </a:r>
            <a:r>
              <a:rPr lang="pt-PT" sz="2800" b="1" dirty="0" err="1"/>
              <a:t>and</a:t>
            </a:r>
            <a:r>
              <a:rPr lang="pt-PT" sz="2800" b="1" dirty="0"/>
              <a:t> </a:t>
            </a:r>
            <a:r>
              <a:rPr lang="pt-PT" sz="2800" b="1" dirty="0" err="1"/>
              <a:t>limits</a:t>
            </a:r>
            <a:r>
              <a:rPr lang="pt-PT" sz="2800" b="1" dirty="0"/>
              <a:t>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1248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err="1"/>
              <a:t>Challenges</a:t>
            </a:r>
            <a:r>
              <a:rPr lang="pt-PT" sz="3600" b="1" dirty="0"/>
              <a:t> in </a:t>
            </a:r>
            <a:r>
              <a:rPr lang="pt-PT" sz="3600" b="1" dirty="0" err="1"/>
              <a:t>the</a:t>
            </a:r>
            <a:r>
              <a:rPr lang="pt-PT" sz="3600" b="1" dirty="0"/>
              <a:t> digital age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5CD7355-53B9-824D-9DAE-42BA44650DEC}"/>
              </a:ext>
            </a:extLst>
          </p:cNvPr>
          <p:cNvSpPr txBox="1"/>
          <p:nvPr/>
        </p:nvSpPr>
        <p:spPr>
          <a:xfrm>
            <a:off x="416623" y="1950179"/>
            <a:ext cx="10724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 err="1"/>
              <a:t>Support</a:t>
            </a:r>
            <a:r>
              <a:rPr lang="pt-PT" sz="2800" b="1" dirty="0"/>
              <a:t> </a:t>
            </a:r>
            <a:r>
              <a:rPr lang="pt-PT" sz="2800" b="1" dirty="0" err="1"/>
              <a:t>lines</a:t>
            </a:r>
            <a:r>
              <a:rPr lang="pt-PT" sz="2800" b="1" dirty="0"/>
              <a:t>: In Portugal</a:t>
            </a:r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265EB7-0688-D345-9C77-BA957BAC6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8"/>
          <a:stretch/>
        </p:blipFill>
        <p:spPr>
          <a:xfrm>
            <a:off x="6677427" y="424856"/>
            <a:ext cx="2943170" cy="57264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87F9D37-A1CC-C341-990E-AC6E35AA1E26}"/>
              </a:ext>
            </a:extLst>
          </p:cNvPr>
          <p:cNvSpPr/>
          <p:nvPr/>
        </p:nvSpPr>
        <p:spPr>
          <a:xfrm>
            <a:off x="865028" y="3431266"/>
            <a:ext cx="510806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hlinkClick r:id="rId4"/>
              </a:rPr>
              <a:t>https://view.genial.ly/617c077ba692a00ddbd07793</a:t>
            </a: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192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9898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119</Words>
  <Application>Microsoft Macintosh PowerPoint</Application>
  <PresentationFormat>Ecrã Panorâmico</PresentationFormat>
  <Paragraphs>16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Microsoft Office User</cp:lastModifiedBy>
  <cp:revision>20</cp:revision>
  <dcterms:created xsi:type="dcterms:W3CDTF">2021-09-08T13:19:00Z</dcterms:created>
  <dcterms:modified xsi:type="dcterms:W3CDTF">2022-04-14T17:30:47Z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