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jChK0tAzARsnC0aI6CZjQeW2kl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e44a1c9bd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5" name="Google Shape;75;g22e44a1c9bd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3142720944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g13142720944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35780" y="1521275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2480366" y="1277781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517950" y="1901675"/>
            <a:ext cx="11156100" cy="2805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estudantes </a:t>
            </a: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lêem</a:t>
            </a: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analisam: 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estudantes irão ser divididos em grupos de 4 a 5 pessoas para lerem e analisarem: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Deveria haver crianças e adolescentes no governo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Acham que crianças e adultos têm opiniões diferentes sobre as coisas?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importante que os políticos representem todos os pontos de vista diferentes? Porque é que achas isso?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questões afetam mais as crianças do que os adultos?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Será suficiente se os políticos forem pais? Eles podem falar pelos seus filhos?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crianças e adolescentes têm experiência e maturidade suficientes para estar no governo?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adultos entendem o que as crianças querem e precisam?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é que ser político afetaria a vida de uma criança?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2427425" y="1253200"/>
            <a:ext cx="2263800" cy="522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pt-PT" sz="2400">
                <a:solidFill>
                  <a:schemeClr val="dk1"/>
                </a:solidFill>
              </a:rPr>
              <a:t>1º Método: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2e44a1c9bd_0_2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g22e44a1c9bd_0_2"/>
          <p:cNvSpPr txBox="1"/>
          <p:nvPr/>
        </p:nvSpPr>
        <p:spPr>
          <a:xfrm>
            <a:off x="2480366" y="1277781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22e44a1c9bd_0_2"/>
          <p:cNvSpPr/>
          <p:nvPr/>
        </p:nvSpPr>
        <p:spPr>
          <a:xfrm>
            <a:off x="517950" y="1901675"/>
            <a:ext cx="11156100" cy="2805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pt-PT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read and analyze</a:t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be placed in small groups of 4 to five students to read and analyze :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P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should be children and teenagers in government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Acham que crianças e adultos têm opiniões diferentes sobre as coisas?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importante que os políticos representem todos os pontos de vista diferentes? Porque é que achas isto?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questões afetam mais as crianças do que os adultos?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Será suficiente se os políticos forem pais? Eles podem falar pelos seus filhos?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crianças e adolescentes têm experiência e maturidade suficientes para estar no governo?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adultos entendem o que as crianças querem e precisam?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é que ser político afetaria a vida de uma criança?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" name="Google Shape;80;g22e44a1c9bd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g22e44a1c9bd_0_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g22e44a1c9bd_0_2"/>
          <p:cNvSpPr/>
          <p:nvPr/>
        </p:nvSpPr>
        <p:spPr>
          <a:xfrm>
            <a:off x="2427425" y="1253200"/>
            <a:ext cx="2263800" cy="522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2400">
                <a:solidFill>
                  <a:schemeClr val="dk1"/>
                </a:solidFill>
              </a:rPr>
              <a:t>1º Método: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3142720944_0_2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g13142720944_0_2"/>
          <p:cNvSpPr txBox="1"/>
          <p:nvPr/>
        </p:nvSpPr>
        <p:spPr>
          <a:xfrm>
            <a:off x="2480366" y="1277781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13142720944_0_2"/>
          <p:cNvSpPr/>
          <p:nvPr/>
        </p:nvSpPr>
        <p:spPr>
          <a:xfrm>
            <a:off x="517950" y="1901675"/>
            <a:ext cx="8091300" cy="2805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FACTO: </a:t>
            </a: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Evangelos Liakos tem apenas 29 anos. Ele é o membro mais jovem do parlamento grego já eleito.</a:t>
            </a:r>
            <a:endParaRPr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g13142720944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13142720944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52200" y="1963913"/>
            <a:ext cx="1845925" cy="18459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</p:pic>
      <p:sp>
        <p:nvSpPr>
          <p:cNvPr id="92" name="Google Shape;92;g13142720944_0_2"/>
          <p:cNvSpPr txBox="1"/>
          <p:nvPr/>
        </p:nvSpPr>
        <p:spPr>
          <a:xfrm>
            <a:off x="7199550" y="4337075"/>
            <a:ext cx="32685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FACTO: </a:t>
            </a: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Menores de 18 anos representam cerca de 1/5 da população grega.</a:t>
            </a:r>
            <a:endParaRPr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g13142720944_0_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400" y="3263350"/>
            <a:ext cx="6884500" cy="34422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g13142720944_0_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g13142720944_0_2"/>
          <p:cNvSpPr/>
          <p:nvPr/>
        </p:nvSpPr>
        <p:spPr>
          <a:xfrm>
            <a:off x="2437300" y="1164375"/>
            <a:ext cx="2437200" cy="601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400">
                <a:solidFill>
                  <a:schemeClr val="dk1"/>
                </a:solidFill>
              </a:rPr>
              <a:t>1º Método: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lang="pt-PT" sz="5400">
                <a:solidFill>
                  <a:srgbClr val="FED201"/>
                </a:solidFill>
              </a:rPr>
              <a:t>Obrigado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