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1" roundtripDataSignature="AMtx7mhLr4+O6KUqvdaq7KrV/pkREhA92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customschemas.google.com/relationships/presentationmetadata" Target="metadata"/><Relationship Id="rId10"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pt-P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 name="Google Shape;6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2e42fa5a64_0_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6" name="Google Shape;76;g22e42fa5a64_0_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2e42fa5a64_0_1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g22e42fa5a64_0_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2e42fa5a64_0_2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8" name="Google Shape;98;g22e42fa5a64_0_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9" name="Google Shape;10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g11cf7d01ddf_0_58"/>
          <p:cNvSpPr txBox="1"/>
          <p:nvPr>
            <p:ph type="ctrTitle"/>
          </p:nvPr>
        </p:nvSpPr>
        <p:spPr>
          <a:xfrm>
            <a:off x="415611" y="992767"/>
            <a:ext cx="11360700" cy="27369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p:txBody>
      </p:sp>
      <p:sp>
        <p:nvSpPr>
          <p:cNvPr id="15" name="Google Shape;15;g11cf7d01ddf_0_58"/>
          <p:cNvSpPr txBox="1"/>
          <p:nvPr>
            <p:ph idx="1" type="subTitle"/>
          </p:nvPr>
        </p:nvSpPr>
        <p:spPr>
          <a:xfrm>
            <a:off x="415600" y="3778833"/>
            <a:ext cx="11360700" cy="10569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6" name="Google Shape;16;g11cf7d01ddf_0_58"/>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7" name="Shape 47"/>
        <p:cNvGrpSpPr/>
        <p:nvPr/>
      </p:nvGrpSpPr>
      <p:grpSpPr>
        <a:xfrm>
          <a:off x="0" y="0"/>
          <a:ext cx="0" cy="0"/>
          <a:chOff x="0" y="0"/>
          <a:chExt cx="0" cy="0"/>
        </a:xfrm>
      </p:grpSpPr>
      <p:sp>
        <p:nvSpPr>
          <p:cNvPr id="48" name="Google Shape;48;g11cf7d01ddf_0_90"/>
          <p:cNvSpPr txBox="1"/>
          <p:nvPr>
            <p:ph idx="1" type="body"/>
          </p:nvPr>
        </p:nvSpPr>
        <p:spPr>
          <a:xfrm>
            <a:off x="415600" y="5640767"/>
            <a:ext cx="7998300" cy="806700"/>
          </a:xfrm>
          <a:prstGeom prst="rect">
            <a:avLst/>
          </a:prstGeom>
          <a:noFill/>
          <a:ln>
            <a:noFill/>
          </a:ln>
        </p:spPr>
        <p:txBody>
          <a:bodyPr anchorCtr="0" anchor="ctr" bIns="121900" lIns="121900" spcFirstLastPara="1" rIns="121900" wrap="square" tIns="121900">
            <a:normAutofit/>
          </a:bodyPr>
          <a:lstStyle>
            <a:lvl1pPr indent="-228600" lvl="0" marL="457200" algn="l">
              <a:lnSpc>
                <a:spcPct val="100000"/>
              </a:lnSpc>
              <a:spcBef>
                <a:spcPts val="0"/>
              </a:spcBef>
              <a:spcAft>
                <a:spcPts val="0"/>
              </a:spcAft>
              <a:buSzPts val="2400"/>
              <a:buNone/>
              <a:defRPr/>
            </a:lvl1pPr>
          </a:lstStyle>
          <a:p/>
        </p:txBody>
      </p:sp>
      <p:sp>
        <p:nvSpPr>
          <p:cNvPr id="49" name="Google Shape;49;g11cf7d01ddf_0_90"/>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0" name="Shape 50"/>
        <p:cNvGrpSpPr/>
        <p:nvPr/>
      </p:nvGrpSpPr>
      <p:grpSpPr>
        <a:xfrm>
          <a:off x="0" y="0"/>
          <a:ext cx="0" cy="0"/>
          <a:chOff x="0" y="0"/>
          <a:chExt cx="0" cy="0"/>
        </a:xfrm>
      </p:grpSpPr>
      <p:sp>
        <p:nvSpPr>
          <p:cNvPr id="51" name="Google Shape;51;g11cf7d01ddf_0_93"/>
          <p:cNvSpPr txBox="1"/>
          <p:nvPr>
            <p:ph hasCustomPrompt="1" type="title"/>
          </p:nvPr>
        </p:nvSpPr>
        <p:spPr>
          <a:xfrm>
            <a:off x="415600" y="1474833"/>
            <a:ext cx="11360700" cy="26181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52" name="Google Shape;52;g11cf7d01ddf_0_93"/>
          <p:cNvSpPr txBox="1"/>
          <p:nvPr>
            <p:ph idx="1" type="body"/>
          </p:nvPr>
        </p:nvSpPr>
        <p:spPr>
          <a:xfrm>
            <a:off x="415600" y="4202967"/>
            <a:ext cx="11360700" cy="1734300"/>
          </a:xfrm>
          <a:prstGeom prst="rect">
            <a:avLst/>
          </a:prstGeom>
          <a:noFill/>
          <a:ln>
            <a:noFill/>
          </a:ln>
        </p:spPr>
        <p:txBody>
          <a:bodyPr anchorCtr="0" anchor="t" bIns="121900" lIns="121900" spcFirstLastPara="1" rIns="121900" wrap="square" tIns="121900">
            <a:normAutofit/>
          </a:bodyPr>
          <a:lstStyle>
            <a:lvl1pPr indent="-381000" lvl="0" marL="457200" algn="ctr">
              <a:lnSpc>
                <a:spcPct val="115000"/>
              </a:lnSpc>
              <a:spcBef>
                <a:spcPts val="0"/>
              </a:spcBef>
              <a:spcAft>
                <a:spcPts val="0"/>
              </a:spcAft>
              <a:buSzPts val="2400"/>
              <a:buChar char="●"/>
              <a:defRPr/>
            </a:lvl1pPr>
            <a:lvl2pPr indent="-349250" lvl="1" marL="914400" algn="ctr">
              <a:lnSpc>
                <a:spcPct val="115000"/>
              </a:lnSpc>
              <a:spcBef>
                <a:spcPts val="0"/>
              </a:spcBef>
              <a:spcAft>
                <a:spcPts val="0"/>
              </a:spcAft>
              <a:buSzPts val="1900"/>
              <a:buChar char="○"/>
              <a:defRPr/>
            </a:lvl2pPr>
            <a:lvl3pPr indent="-349250" lvl="2" marL="1371600" algn="ctr">
              <a:lnSpc>
                <a:spcPct val="115000"/>
              </a:lnSpc>
              <a:spcBef>
                <a:spcPts val="0"/>
              </a:spcBef>
              <a:spcAft>
                <a:spcPts val="0"/>
              </a:spcAft>
              <a:buSzPts val="1900"/>
              <a:buChar char="■"/>
              <a:defRPr/>
            </a:lvl3pPr>
            <a:lvl4pPr indent="-349250" lvl="3" marL="1828800" algn="ctr">
              <a:lnSpc>
                <a:spcPct val="115000"/>
              </a:lnSpc>
              <a:spcBef>
                <a:spcPts val="0"/>
              </a:spcBef>
              <a:spcAft>
                <a:spcPts val="0"/>
              </a:spcAft>
              <a:buSzPts val="1900"/>
              <a:buChar char="●"/>
              <a:defRPr/>
            </a:lvl4pPr>
            <a:lvl5pPr indent="-349250" lvl="4" marL="2286000" algn="ctr">
              <a:lnSpc>
                <a:spcPct val="115000"/>
              </a:lnSpc>
              <a:spcBef>
                <a:spcPts val="0"/>
              </a:spcBef>
              <a:spcAft>
                <a:spcPts val="0"/>
              </a:spcAft>
              <a:buSzPts val="1900"/>
              <a:buChar char="○"/>
              <a:defRPr/>
            </a:lvl5pPr>
            <a:lvl6pPr indent="-349250" lvl="5" marL="2743200" algn="ctr">
              <a:lnSpc>
                <a:spcPct val="115000"/>
              </a:lnSpc>
              <a:spcBef>
                <a:spcPts val="0"/>
              </a:spcBef>
              <a:spcAft>
                <a:spcPts val="0"/>
              </a:spcAft>
              <a:buSzPts val="1900"/>
              <a:buChar char="■"/>
              <a:defRPr/>
            </a:lvl6pPr>
            <a:lvl7pPr indent="-349250" lvl="6" marL="3200400" algn="ctr">
              <a:lnSpc>
                <a:spcPct val="115000"/>
              </a:lnSpc>
              <a:spcBef>
                <a:spcPts val="0"/>
              </a:spcBef>
              <a:spcAft>
                <a:spcPts val="0"/>
              </a:spcAft>
              <a:buSzPts val="1900"/>
              <a:buChar char="●"/>
              <a:defRPr/>
            </a:lvl7pPr>
            <a:lvl8pPr indent="-349250" lvl="7" marL="3657600" algn="ctr">
              <a:lnSpc>
                <a:spcPct val="115000"/>
              </a:lnSpc>
              <a:spcBef>
                <a:spcPts val="0"/>
              </a:spcBef>
              <a:spcAft>
                <a:spcPts val="0"/>
              </a:spcAft>
              <a:buSzPts val="1900"/>
              <a:buChar char="○"/>
              <a:defRPr/>
            </a:lvl8pPr>
            <a:lvl9pPr indent="-349250" lvl="8" marL="4114800" algn="ctr">
              <a:lnSpc>
                <a:spcPct val="115000"/>
              </a:lnSpc>
              <a:spcBef>
                <a:spcPts val="0"/>
              </a:spcBef>
              <a:spcAft>
                <a:spcPts val="0"/>
              </a:spcAft>
              <a:buSzPts val="1900"/>
              <a:buChar char="■"/>
              <a:defRPr/>
            </a:lvl9pPr>
          </a:lstStyle>
          <a:p/>
        </p:txBody>
      </p:sp>
      <p:sp>
        <p:nvSpPr>
          <p:cNvPr id="53" name="Google Shape;53;g11cf7d01ddf_0_93"/>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Esquema Personalizado">
  <p:cSld name="1_Esquema Personalizado">
    <p:spTree>
      <p:nvGrpSpPr>
        <p:cNvPr id="54" name="Shape 54"/>
        <p:cNvGrpSpPr/>
        <p:nvPr/>
      </p:nvGrpSpPr>
      <p:grpSpPr>
        <a:xfrm>
          <a:off x="0" y="0"/>
          <a:ext cx="0" cy="0"/>
          <a:chOff x="0" y="0"/>
          <a:chExt cx="0" cy="0"/>
        </a:xfrm>
      </p:grpSpPr>
      <p:pic>
        <p:nvPicPr>
          <p:cNvPr descr="Uma imagem com pessoa, mulher, interior&#10;&#10;Descrição gerada automaticamente" id="55" name="Google Shape;55;g11cf7d01ddf_0_99"/>
          <p:cNvPicPr preferRelativeResize="0"/>
          <p:nvPr/>
        </p:nvPicPr>
        <p:blipFill rotWithShape="1">
          <a:blip r:embed="rId2">
            <a:alphaModFix/>
          </a:blip>
          <a:srcRect b="0" l="0" r="0" t="0"/>
          <a:stretch/>
        </p:blipFill>
        <p:spPr>
          <a:xfrm>
            <a:off x="1015" y="0"/>
            <a:ext cx="12189972" cy="68580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g11cf7d01ddf_0_97"/>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g11cf7d01ddf_0_62"/>
          <p:cNvSpPr txBox="1"/>
          <p:nvPr>
            <p:ph type="title"/>
          </p:nvPr>
        </p:nvSpPr>
        <p:spPr>
          <a:xfrm>
            <a:off x="415600" y="2867800"/>
            <a:ext cx="11360700" cy="1122300"/>
          </a:xfrm>
          <a:prstGeom prst="rect">
            <a:avLst/>
          </a:prstGeom>
          <a:noFill/>
          <a:ln>
            <a:noFill/>
          </a:ln>
        </p:spPr>
        <p:txBody>
          <a:bodyPr anchorCtr="0" anchor="ctr" bIns="121900" lIns="121900" spcFirstLastPara="1" rIns="121900" wrap="square" tIns="121900">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21" name="Google Shape;21;g11cf7d01ddf_0_62"/>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sp>
        <p:nvSpPr>
          <p:cNvPr id="23" name="Google Shape;23;g11cf7d01ddf_0_65"/>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24" name="Google Shape;24;g11cf7d01ddf_0_65"/>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0"/>
              </a:spcBef>
              <a:spcAft>
                <a:spcPts val="0"/>
              </a:spcAft>
              <a:buSzPts val="1900"/>
              <a:buChar char="○"/>
              <a:defRPr/>
            </a:lvl2pPr>
            <a:lvl3pPr indent="-349250" lvl="2" marL="1371600" algn="l">
              <a:lnSpc>
                <a:spcPct val="115000"/>
              </a:lnSpc>
              <a:spcBef>
                <a:spcPts val="0"/>
              </a:spcBef>
              <a:spcAft>
                <a:spcPts val="0"/>
              </a:spcAft>
              <a:buSzPts val="1900"/>
              <a:buChar char="■"/>
              <a:defRPr/>
            </a:lvl3pPr>
            <a:lvl4pPr indent="-349250" lvl="3" marL="1828800" algn="l">
              <a:lnSpc>
                <a:spcPct val="115000"/>
              </a:lnSpc>
              <a:spcBef>
                <a:spcPts val="0"/>
              </a:spcBef>
              <a:spcAft>
                <a:spcPts val="0"/>
              </a:spcAft>
              <a:buSzPts val="1900"/>
              <a:buChar char="●"/>
              <a:defRPr/>
            </a:lvl4pPr>
            <a:lvl5pPr indent="-349250" lvl="4" marL="2286000" algn="l">
              <a:lnSpc>
                <a:spcPct val="115000"/>
              </a:lnSpc>
              <a:spcBef>
                <a:spcPts val="0"/>
              </a:spcBef>
              <a:spcAft>
                <a:spcPts val="0"/>
              </a:spcAft>
              <a:buSzPts val="1900"/>
              <a:buChar char="○"/>
              <a:defRPr/>
            </a:lvl5pPr>
            <a:lvl6pPr indent="-349250" lvl="5" marL="2743200" algn="l">
              <a:lnSpc>
                <a:spcPct val="115000"/>
              </a:lnSpc>
              <a:spcBef>
                <a:spcPts val="0"/>
              </a:spcBef>
              <a:spcAft>
                <a:spcPts val="0"/>
              </a:spcAft>
              <a:buSzPts val="1900"/>
              <a:buChar char="■"/>
              <a:defRPr/>
            </a:lvl6pPr>
            <a:lvl7pPr indent="-349250" lvl="6" marL="3200400" algn="l">
              <a:lnSpc>
                <a:spcPct val="115000"/>
              </a:lnSpc>
              <a:spcBef>
                <a:spcPts val="0"/>
              </a:spcBef>
              <a:spcAft>
                <a:spcPts val="0"/>
              </a:spcAft>
              <a:buSzPts val="1900"/>
              <a:buChar char="●"/>
              <a:defRPr/>
            </a:lvl7pPr>
            <a:lvl8pPr indent="-349250" lvl="7" marL="3657600" algn="l">
              <a:lnSpc>
                <a:spcPct val="115000"/>
              </a:lnSpc>
              <a:spcBef>
                <a:spcPts val="0"/>
              </a:spcBef>
              <a:spcAft>
                <a:spcPts val="0"/>
              </a:spcAft>
              <a:buSzPts val="1900"/>
              <a:buChar char="○"/>
              <a:defRPr/>
            </a:lvl8pPr>
            <a:lvl9pPr indent="-349250" lvl="8" marL="4114800" algn="l">
              <a:lnSpc>
                <a:spcPct val="115000"/>
              </a:lnSpc>
              <a:spcBef>
                <a:spcPts val="0"/>
              </a:spcBef>
              <a:spcAft>
                <a:spcPts val="0"/>
              </a:spcAft>
              <a:buSzPts val="1900"/>
              <a:buChar char="■"/>
              <a:defRPr/>
            </a:lvl9pPr>
          </a:lstStyle>
          <a:p/>
        </p:txBody>
      </p:sp>
      <p:sp>
        <p:nvSpPr>
          <p:cNvPr id="25" name="Google Shape;25;g11cf7d01ddf_0_65"/>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g11cf7d01ddf_0_69"/>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28" name="Google Shape;28;g11cf7d01ddf_0_69"/>
          <p:cNvSpPr txBox="1"/>
          <p:nvPr>
            <p:ph idx="1" type="body"/>
          </p:nvPr>
        </p:nvSpPr>
        <p:spPr>
          <a:xfrm>
            <a:off x="415600" y="1536633"/>
            <a:ext cx="5333100" cy="4555200"/>
          </a:xfrm>
          <a:prstGeom prst="rect">
            <a:avLst/>
          </a:prstGeom>
          <a:noFill/>
          <a:ln>
            <a:noFill/>
          </a:ln>
        </p:spPr>
        <p:txBody>
          <a:bodyPr anchorCtr="0" anchor="t" bIns="121900" lIns="121900" spcFirstLastPara="1" rIns="121900" wrap="square" tIns="121900">
            <a:norm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29" name="Google Shape;29;g11cf7d01ddf_0_69"/>
          <p:cNvSpPr txBox="1"/>
          <p:nvPr>
            <p:ph idx="2" type="body"/>
          </p:nvPr>
        </p:nvSpPr>
        <p:spPr>
          <a:xfrm>
            <a:off x="6443200" y="1536633"/>
            <a:ext cx="5333100" cy="4555200"/>
          </a:xfrm>
          <a:prstGeom prst="rect">
            <a:avLst/>
          </a:prstGeom>
          <a:noFill/>
          <a:ln>
            <a:noFill/>
          </a:ln>
        </p:spPr>
        <p:txBody>
          <a:bodyPr anchorCtr="0" anchor="t" bIns="121900" lIns="121900" spcFirstLastPara="1" rIns="121900" wrap="square" tIns="121900">
            <a:norm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30" name="Google Shape;30;g11cf7d01ddf_0_69"/>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g11cf7d01ddf_0_7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33" name="Google Shape;33;g11cf7d01ddf_0_7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sp>
        <p:nvSpPr>
          <p:cNvPr id="35" name="Google Shape;35;g11cf7d01ddf_0_77"/>
          <p:cNvSpPr txBox="1"/>
          <p:nvPr>
            <p:ph type="title"/>
          </p:nvPr>
        </p:nvSpPr>
        <p:spPr>
          <a:xfrm>
            <a:off x="415600" y="740800"/>
            <a:ext cx="3744000" cy="1007700"/>
          </a:xfrm>
          <a:prstGeom prst="rect">
            <a:avLst/>
          </a:prstGeom>
          <a:noFill/>
          <a:ln>
            <a:noFill/>
          </a:ln>
        </p:spPr>
        <p:txBody>
          <a:bodyPr anchorCtr="0" anchor="b" bIns="121900" lIns="121900" spcFirstLastPara="1" rIns="121900" wrap="square" tIns="121900">
            <a:norm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p:txBody>
      </p:sp>
      <p:sp>
        <p:nvSpPr>
          <p:cNvPr id="36" name="Google Shape;36;g11cf7d01ddf_0_77"/>
          <p:cNvSpPr txBox="1"/>
          <p:nvPr>
            <p:ph idx="1" type="body"/>
          </p:nvPr>
        </p:nvSpPr>
        <p:spPr>
          <a:xfrm>
            <a:off x="415600" y="1852800"/>
            <a:ext cx="3744000" cy="4239300"/>
          </a:xfrm>
          <a:prstGeom prst="rect">
            <a:avLst/>
          </a:prstGeom>
          <a:noFill/>
          <a:ln>
            <a:noFill/>
          </a:ln>
        </p:spPr>
        <p:txBody>
          <a:bodyPr anchorCtr="0" anchor="t" bIns="121900" lIns="121900" spcFirstLastPara="1" rIns="121900" wrap="square" tIns="121900">
            <a:normAutofit/>
          </a:bodyPr>
          <a:lstStyle>
            <a:lvl1pPr indent="-330200" lvl="0" marL="457200" algn="l">
              <a:lnSpc>
                <a:spcPct val="115000"/>
              </a:lnSpc>
              <a:spcBef>
                <a:spcPts val="0"/>
              </a:spcBef>
              <a:spcAft>
                <a:spcPts val="0"/>
              </a:spcAft>
              <a:buSzPts val="1600"/>
              <a:buChar char="●"/>
              <a:defRPr sz="16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37" name="Google Shape;37;g11cf7d01ddf_0_77"/>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8" name="Shape 38"/>
        <p:cNvGrpSpPr/>
        <p:nvPr/>
      </p:nvGrpSpPr>
      <p:grpSpPr>
        <a:xfrm>
          <a:off x="0" y="0"/>
          <a:ext cx="0" cy="0"/>
          <a:chOff x="0" y="0"/>
          <a:chExt cx="0" cy="0"/>
        </a:xfrm>
      </p:grpSpPr>
      <p:sp>
        <p:nvSpPr>
          <p:cNvPr id="39" name="Google Shape;39;g11cf7d01ddf_0_81"/>
          <p:cNvSpPr txBox="1"/>
          <p:nvPr>
            <p:ph type="title"/>
          </p:nvPr>
        </p:nvSpPr>
        <p:spPr>
          <a:xfrm>
            <a:off x="653667" y="600200"/>
            <a:ext cx="8490300" cy="5454300"/>
          </a:xfrm>
          <a:prstGeom prst="rect">
            <a:avLst/>
          </a:prstGeom>
          <a:noFill/>
          <a:ln>
            <a:noFill/>
          </a:ln>
        </p:spPr>
        <p:txBody>
          <a:bodyPr anchorCtr="0" anchor="ctr" bIns="121900" lIns="121900" spcFirstLastPara="1" rIns="121900" wrap="square" tIns="121900">
            <a:norm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p:txBody>
      </p:sp>
      <p:sp>
        <p:nvSpPr>
          <p:cNvPr id="40" name="Google Shape;40;g11cf7d01ddf_0_8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g11cf7d01ddf_0_84"/>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g11cf7d01ddf_0_84"/>
          <p:cNvSpPr txBox="1"/>
          <p:nvPr>
            <p:ph type="title"/>
          </p:nvPr>
        </p:nvSpPr>
        <p:spPr>
          <a:xfrm>
            <a:off x="354000" y="1644233"/>
            <a:ext cx="5393700" cy="19764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p:txBody>
      </p:sp>
      <p:sp>
        <p:nvSpPr>
          <p:cNvPr id="44" name="Google Shape;44;g11cf7d01ddf_0_84"/>
          <p:cNvSpPr txBox="1"/>
          <p:nvPr>
            <p:ph idx="1" type="subTitle"/>
          </p:nvPr>
        </p:nvSpPr>
        <p:spPr>
          <a:xfrm>
            <a:off x="354000" y="3737433"/>
            <a:ext cx="5393700" cy="16467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45" name="Google Shape;45;g11cf7d01ddf_0_84"/>
          <p:cNvSpPr txBox="1"/>
          <p:nvPr>
            <p:ph idx="2" type="body"/>
          </p:nvPr>
        </p:nvSpPr>
        <p:spPr>
          <a:xfrm>
            <a:off x="6586000" y="965433"/>
            <a:ext cx="5115900" cy="4926900"/>
          </a:xfrm>
          <a:prstGeom prst="rect">
            <a:avLst/>
          </a:prstGeom>
          <a:noFill/>
          <a:ln>
            <a:noFill/>
          </a:ln>
        </p:spPr>
        <p:txBody>
          <a:bodyPr anchorCtr="0" anchor="ctr" bIns="121900" lIns="121900" spcFirstLastPara="1" rIns="121900" wrap="square" tIns="121900">
            <a:norm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0"/>
              </a:spcBef>
              <a:spcAft>
                <a:spcPts val="0"/>
              </a:spcAft>
              <a:buSzPts val="1900"/>
              <a:buChar char="○"/>
              <a:defRPr/>
            </a:lvl2pPr>
            <a:lvl3pPr indent="-349250" lvl="2" marL="1371600" algn="l">
              <a:lnSpc>
                <a:spcPct val="115000"/>
              </a:lnSpc>
              <a:spcBef>
                <a:spcPts val="0"/>
              </a:spcBef>
              <a:spcAft>
                <a:spcPts val="0"/>
              </a:spcAft>
              <a:buSzPts val="1900"/>
              <a:buChar char="■"/>
              <a:defRPr/>
            </a:lvl3pPr>
            <a:lvl4pPr indent="-349250" lvl="3" marL="1828800" algn="l">
              <a:lnSpc>
                <a:spcPct val="115000"/>
              </a:lnSpc>
              <a:spcBef>
                <a:spcPts val="0"/>
              </a:spcBef>
              <a:spcAft>
                <a:spcPts val="0"/>
              </a:spcAft>
              <a:buSzPts val="1900"/>
              <a:buChar char="●"/>
              <a:defRPr/>
            </a:lvl4pPr>
            <a:lvl5pPr indent="-349250" lvl="4" marL="2286000" algn="l">
              <a:lnSpc>
                <a:spcPct val="115000"/>
              </a:lnSpc>
              <a:spcBef>
                <a:spcPts val="0"/>
              </a:spcBef>
              <a:spcAft>
                <a:spcPts val="0"/>
              </a:spcAft>
              <a:buSzPts val="1900"/>
              <a:buChar char="○"/>
              <a:defRPr/>
            </a:lvl5pPr>
            <a:lvl6pPr indent="-349250" lvl="5" marL="2743200" algn="l">
              <a:lnSpc>
                <a:spcPct val="115000"/>
              </a:lnSpc>
              <a:spcBef>
                <a:spcPts val="0"/>
              </a:spcBef>
              <a:spcAft>
                <a:spcPts val="0"/>
              </a:spcAft>
              <a:buSzPts val="1900"/>
              <a:buChar char="■"/>
              <a:defRPr/>
            </a:lvl6pPr>
            <a:lvl7pPr indent="-349250" lvl="6" marL="3200400" algn="l">
              <a:lnSpc>
                <a:spcPct val="115000"/>
              </a:lnSpc>
              <a:spcBef>
                <a:spcPts val="0"/>
              </a:spcBef>
              <a:spcAft>
                <a:spcPts val="0"/>
              </a:spcAft>
              <a:buSzPts val="1900"/>
              <a:buChar char="●"/>
              <a:defRPr/>
            </a:lvl7pPr>
            <a:lvl8pPr indent="-349250" lvl="7" marL="3657600" algn="l">
              <a:lnSpc>
                <a:spcPct val="115000"/>
              </a:lnSpc>
              <a:spcBef>
                <a:spcPts val="0"/>
              </a:spcBef>
              <a:spcAft>
                <a:spcPts val="0"/>
              </a:spcAft>
              <a:buSzPts val="1900"/>
              <a:buChar char="○"/>
              <a:defRPr/>
            </a:lvl8pPr>
            <a:lvl9pPr indent="-349250" lvl="8" marL="4114800" algn="l">
              <a:lnSpc>
                <a:spcPct val="115000"/>
              </a:lnSpc>
              <a:spcBef>
                <a:spcPts val="0"/>
              </a:spcBef>
              <a:spcAft>
                <a:spcPts val="0"/>
              </a:spcAft>
              <a:buSzPts val="1900"/>
              <a:buChar char="■"/>
              <a:defRPr/>
            </a:lvl9pPr>
          </a:lstStyle>
          <a:p/>
        </p:txBody>
      </p:sp>
      <p:sp>
        <p:nvSpPr>
          <p:cNvPr id="46" name="Google Shape;46;g11cf7d01ddf_0_8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 name="Shape 9"/>
        <p:cNvGrpSpPr/>
        <p:nvPr/>
      </p:nvGrpSpPr>
      <p:grpSpPr>
        <a:xfrm>
          <a:off x="0" y="0"/>
          <a:ext cx="0" cy="0"/>
          <a:chOff x="0" y="0"/>
          <a:chExt cx="0" cy="0"/>
        </a:xfrm>
      </p:grpSpPr>
      <p:sp>
        <p:nvSpPr>
          <p:cNvPr id="10" name="Google Shape;10;g11cf7d01ddf_0_5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9pPr>
          </a:lstStyle>
          <a:p/>
        </p:txBody>
      </p:sp>
      <p:sp>
        <p:nvSpPr>
          <p:cNvPr id="11" name="Google Shape;11;g11cf7d01ddf_0_54"/>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marR="0" rtl="0" algn="l">
              <a:lnSpc>
                <a:spcPct val="115000"/>
              </a:lnSpc>
              <a:spcBef>
                <a:spcPts val="0"/>
              </a:spcBef>
              <a:spcAft>
                <a:spcPts val="0"/>
              </a:spcAft>
              <a:buClr>
                <a:schemeClr val="dk2"/>
              </a:buClr>
              <a:buSzPts val="2400"/>
              <a:buFont typeface="Arial"/>
              <a:buChar char="●"/>
              <a:defRPr b="0" i="0" sz="2400" u="none" cap="none" strike="noStrike">
                <a:solidFill>
                  <a:schemeClr val="dk2"/>
                </a:solidFill>
                <a:latin typeface="Arial"/>
                <a:ea typeface="Arial"/>
                <a:cs typeface="Arial"/>
                <a:sym typeface="Arial"/>
              </a:defRPr>
            </a:lvl1pPr>
            <a:lvl2pPr indent="-349250" lvl="1" marL="9144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2pPr>
            <a:lvl3pPr indent="-349250" lvl="2" marL="13716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3pPr>
            <a:lvl4pPr indent="-349250" lvl="3" marL="18288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4pPr>
            <a:lvl5pPr indent="-349250" lvl="4" marL="22860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5pPr>
            <a:lvl6pPr indent="-349250" lvl="5" marL="27432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6pPr>
            <a:lvl7pPr indent="-349250" lvl="6" marL="32004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7pPr>
            <a:lvl8pPr indent="-349250" lvl="7" marL="36576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8pPr>
            <a:lvl9pPr indent="-349250" lvl="8" marL="41148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9pPr>
          </a:lstStyle>
          <a:p/>
        </p:txBody>
      </p:sp>
      <p:sp>
        <p:nvSpPr>
          <p:cNvPr id="12" name="Google Shape;12;g11cf7d01ddf_0_5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id="60" name="Google Shape;60;p1"/>
          <p:cNvPicPr preferRelativeResize="0"/>
          <p:nvPr/>
        </p:nvPicPr>
        <p:blipFill rotWithShape="1">
          <a:blip r:embed="rId3">
            <a:alphaModFix/>
          </a:blip>
          <a:srcRect b="0" l="0" r="0" t="0"/>
          <a:stretch/>
        </p:blipFill>
        <p:spPr>
          <a:xfrm>
            <a:off x="156722" y="981952"/>
            <a:ext cx="4270983" cy="4270983"/>
          </a:xfrm>
          <a:prstGeom prst="rect">
            <a:avLst/>
          </a:prstGeom>
          <a:noFill/>
          <a:ln>
            <a:noFill/>
          </a:ln>
        </p:spPr>
      </p:pic>
      <p:pic>
        <p:nvPicPr>
          <p:cNvPr id="61" name="Google Shape;61;p1"/>
          <p:cNvPicPr preferRelativeResize="0"/>
          <p:nvPr/>
        </p:nvPicPr>
        <p:blipFill rotWithShape="1">
          <a:blip r:embed="rId4">
            <a:alphaModFix/>
          </a:blip>
          <a:srcRect b="0" l="0" r="0" t="0"/>
          <a:stretch/>
        </p:blipFill>
        <p:spPr>
          <a:xfrm>
            <a:off x="761863" y="5252935"/>
            <a:ext cx="3060700" cy="1422400"/>
          </a:xfrm>
          <a:prstGeom prst="rect">
            <a:avLst/>
          </a:prstGeom>
          <a:noFill/>
          <a:ln>
            <a:noFill/>
          </a:ln>
        </p:spPr>
      </p:pic>
      <p:pic>
        <p:nvPicPr>
          <p:cNvPr id="62" name="Google Shape;62;p1"/>
          <p:cNvPicPr preferRelativeResize="0"/>
          <p:nvPr/>
        </p:nvPicPr>
        <p:blipFill rotWithShape="1">
          <a:blip r:embed="rId5">
            <a:alphaModFix/>
          </a:blip>
          <a:srcRect b="0" l="0" r="0" t="0"/>
          <a:stretch/>
        </p:blipFill>
        <p:spPr>
          <a:xfrm>
            <a:off x="4427705" y="981950"/>
            <a:ext cx="7459496" cy="547321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p:nvPr/>
        </p:nvSpPr>
        <p:spPr>
          <a:xfrm>
            <a:off x="0" y="1393902"/>
            <a:ext cx="2263698" cy="301083"/>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8" name="Google Shape;68;p2"/>
          <p:cNvSpPr txBox="1"/>
          <p:nvPr/>
        </p:nvSpPr>
        <p:spPr>
          <a:xfrm>
            <a:off x="2466816" y="1335844"/>
            <a:ext cx="2484600" cy="417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400"/>
              <a:buFont typeface="Arial"/>
              <a:buNone/>
            </a:pPr>
            <a:r>
              <a:rPr b="1" i="0" lang="pt-PT" sz="2400" u="none" cap="none" strike="noStrike">
                <a:solidFill>
                  <a:schemeClr val="dk1"/>
                </a:solidFill>
                <a:latin typeface="Arial"/>
                <a:ea typeface="Arial"/>
                <a:cs typeface="Arial"/>
                <a:sym typeface="Arial"/>
              </a:rPr>
              <a:t>2nd Method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2400" u="none" cap="none" strike="noStrike">
              <a:solidFill>
                <a:srgbClr val="A5A5A5"/>
              </a:solidFill>
              <a:latin typeface="Arial"/>
              <a:ea typeface="Arial"/>
              <a:cs typeface="Arial"/>
              <a:sym typeface="Arial"/>
            </a:endParaRPr>
          </a:p>
        </p:txBody>
      </p:sp>
      <p:sp>
        <p:nvSpPr>
          <p:cNvPr id="69" name="Google Shape;69;p2"/>
          <p:cNvSpPr/>
          <p:nvPr/>
        </p:nvSpPr>
        <p:spPr>
          <a:xfrm>
            <a:off x="460925" y="1393900"/>
            <a:ext cx="11156100" cy="4757100"/>
          </a:xfrm>
          <a:prstGeom prst="rect">
            <a:avLst/>
          </a:prstGeom>
          <a:noFill/>
          <a:ln>
            <a:noFill/>
          </a:ln>
          <a:effectLst>
            <a:outerShdw blurRad="57150" rotWithShape="0" algn="bl" dir="5400000" dist="19050">
              <a:srgbClr val="000000">
                <a:alpha val="48627"/>
              </a:srgbClr>
            </a:outerShdw>
          </a:effectLst>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000000"/>
              </a:buClr>
              <a:buSzPts val="2500"/>
              <a:buFont typeface="Arial"/>
              <a:buNone/>
            </a:pPr>
            <a:r>
              <a:t/>
            </a:r>
            <a:endParaRPr b="0" i="0" sz="2500" u="none" cap="none" strike="noStrike">
              <a:solidFill>
                <a:schemeClr val="dk1"/>
              </a:solidFill>
              <a:latin typeface="Calibri"/>
              <a:ea typeface="Calibri"/>
              <a:cs typeface="Calibri"/>
              <a:sym typeface="Calibri"/>
            </a:endParaRPr>
          </a:p>
          <a:p>
            <a:pPr indent="-387350" lvl="0" marL="457200" marR="0" rtl="0" algn="l">
              <a:lnSpc>
                <a:spcPct val="150000"/>
              </a:lnSpc>
              <a:spcBef>
                <a:spcPts val="0"/>
              </a:spcBef>
              <a:spcAft>
                <a:spcPts val="0"/>
              </a:spcAft>
              <a:buClr>
                <a:schemeClr val="dk1"/>
              </a:buClr>
              <a:buSzPts val="2500"/>
              <a:buFont typeface="Calibri"/>
              <a:buChar char="●"/>
            </a:pPr>
            <a:r>
              <a:rPr lang="pt-PT" sz="2500">
                <a:solidFill>
                  <a:schemeClr val="dk1"/>
                </a:solidFill>
                <a:latin typeface="Calibri"/>
                <a:ea typeface="Calibri"/>
                <a:cs typeface="Calibri"/>
                <a:sym typeface="Calibri"/>
              </a:rPr>
              <a:t>Apresentação dos casos</a:t>
            </a:r>
            <a:endParaRPr b="0" i="0" sz="2500" u="none" cap="none" strike="noStrike">
              <a:solidFill>
                <a:schemeClr val="dk1"/>
              </a:solidFill>
              <a:latin typeface="Calibri"/>
              <a:ea typeface="Calibri"/>
              <a:cs typeface="Calibri"/>
              <a:sym typeface="Calibri"/>
            </a:endParaRPr>
          </a:p>
          <a:p>
            <a:pPr indent="0" lvl="0" marL="0" marR="0" rtl="0" algn="l">
              <a:lnSpc>
                <a:spcPct val="115000"/>
              </a:lnSpc>
              <a:spcBef>
                <a:spcPts val="1400"/>
              </a:spcBef>
              <a:spcAft>
                <a:spcPts val="0"/>
              </a:spcAft>
              <a:buClr>
                <a:srgbClr val="000000"/>
              </a:buClr>
              <a:buSzPts val="2000"/>
              <a:buFont typeface="Arial"/>
              <a:buNone/>
            </a:pPr>
            <a:r>
              <a:rPr b="1" i="0" lang="pt-PT" sz="2000" u="none" cap="none" strike="noStrike">
                <a:solidFill>
                  <a:schemeClr val="dk1"/>
                </a:solidFill>
                <a:latin typeface="Calibri"/>
                <a:ea typeface="Calibri"/>
                <a:cs typeface="Calibri"/>
                <a:sym typeface="Calibri"/>
              </a:rPr>
              <a:t>Instru</a:t>
            </a:r>
            <a:r>
              <a:rPr b="1" lang="pt-PT" sz="2000">
                <a:solidFill>
                  <a:schemeClr val="dk1"/>
                </a:solidFill>
                <a:latin typeface="Calibri"/>
                <a:ea typeface="Calibri"/>
                <a:cs typeface="Calibri"/>
                <a:sym typeface="Calibri"/>
              </a:rPr>
              <a:t>ções</a:t>
            </a:r>
            <a:r>
              <a:rPr b="1" i="0" lang="pt-PT" sz="2000" u="none" cap="none" strike="noStrike">
                <a:solidFill>
                  <a:schemeClr val="dk1"/>
                </a:solidFill>
                <a:latin typeface="Calibri"/>
                <a:ea typeface="Calibri"/>
                <a:cs typeface="Calibri"/>
                <a:sym typeface="Calibri"/>
              </a:rPr>
              <a:t>:</a:t>
            </a:r>
            <a:endParaRPr b="1" i="0" sz="2000" u="none" cap="none" strike="noStrike">
              <a:solidFill>
                <a:schemeClr val="dk1"/>
              </a:solidFill>
              <a:latin typeface="Calibri"/>
              <a:ea typeface="Calibri"/>
              <a:cs typeface="Calibri"/>
              <a:sym typeface="Calibri"/>
            </a:endParaRPr>
          </a:p>
          <a:p>
            <a:pPr indent="0" lvl="0" marL="0" marR="0" rtl="0" algn="l">
              <a:lnSpc>
                <a:spcPct val="115000"/>
              </a:lnSpc>
              <a:spcBef>
                <a:spcPts val="1400"/>
              </a:spcBef>
              <a:spcAft>
                <a:spcPts val="0"/>
              </a:spcAft>
              <a:buClr>
                <a:srgbClr val="000000"/>
              </a:buClr>
              <a:buSzPts val="2000"/>
              <a:buFont typeface="Arial"/>
              <a:buNone/>
            </a:pPr>
            <a:r>
              <a:t/>
            </a:r>
            <a:endParaRPr b="1" sz="2000">
              <a:solidFill>
                <a:schemeClr val="dk1"/>
              </a:solidFill>
              <a:latin typeface="Calibri"/>
              <a:ea typeface="Calibri"/>
              <a:cs typeface="Calibri"/>
              <a:sym typeface="Calibri"/>
            </a:endParaRPr>
          </a:p>
          <a:p>
            <a:pPr indent="-355600" lvl="0" marL="457200" marR="0" rtl="0" algn="l">
              <a:lnSpc>
                <a:spcPct val="150000"/>
              </a:lnSpc>
              <a:spcBef>
                <a:spcPts val="0"/>
              </a:spcBef>
              <a:spcAft>
                <a:spcPts val="0"/>
              </a:spcAft>
              <a:buClr>
                <a:schemeClr val="dk1"/>
              </a:buClr>
              <a:buSzPts val="2000"/>
              <a:buFont typeface="Calibri"/>
              <a:buChar char="●"/>
            </a:pPr>
            <a:r>
              <a:rPr lang="pt-PT" sz="2000">
                <a:solidFill>
                  <a:schemeClr val="dk1"/>
                </a:solidFill>
                <a:latin typeface="Calibri"/>
                <a:ea typeface="Calibri"/>
                <a:cs typeface="Calibri"/>
                <a:sym typeface="Calibri"/>
              </a:rPr>
              <a:t>Explique aos alunos que gostaria de explorar algumas situações e pedir a sua opinião.</a:t>
            </a:r>
            <a:endParaRPr sz="2000">
              <a:solidFill>
                <a:schemeClr val="dk1"/>
              </a:solidFill>
              <a:latin typeface="Calibri"/>
              <a:ea typeface="Calibri"/>
              <a:cs typeface="Calibri"/>
              <a:sym typeface="Calibri"/>
            </a:endParaRPr>
          </a:p>
          <a:p>
            <a:pPr indent="-355600" lvl="0" marL="457200" marR="0" rtl="0" algn="l">
              <a:lnSpc>
                <a:spcPct val="150000"/>
              </a:lnSpc>
              <a:spcBef>
                <a:spcPts val="0"/>
              </a:spcBef>
              <a:spcAft>
                <a:spcPts val="0"/>
              </a:spcAft>
              <a:buClr>
                <a:schemeClr val="dk1"/>
              </a:buClr>
              <a:buSzPts val="2000"/>
              <a:buFont typeface="Calibri"/>
              <a:buChar char="●"/>
            </a:pPr>
            <a:r>
              <a:rPr lang="pt-PT" sz="2000">
                <a:solidFill>
                  <a:schemeClr val="dk1"/>
                </a:solidFill>
                <a:latin typeface="Calibri"/>
                <a:ea typeface="Calibri"/>
                <a:cs typeface="Calibri"/>
                <a:sym typeface="Calibri"/>
              </a:rPr>
              <a:t>Apresente cada estudo de caso aos alunos num PowerPoint e encoraje a discussão.</a:t>
            </a:r>
            <a:endParaRPr sz="2000">
              <a:solidFill>
                <a:schemeClr val="dk1"/>
              </a:solidFill>
              <a:latin typeface="Calibri"/>
              <a:ea typeface="Calibri"/>
              <a:cs typeface="Calibri"/>
              <a:sym typeface="Calibri"/>
            </a:endParaRPr>
          </a:p>
          <a:p>
            <a:pPr indent="-355600" lvl="0" marL="457200" marR="0" rtl="0" algn="l">
              <a:lnSpc>
                <a:spcPct val="150000"/>
              </a:lnSpc>
              <a:spcBef>
                <a:spcPts val="0"/>
              </a:spcBef>
              <a:spcAft>
                <a:spcPts val="0"/>
              </a:spcAft>
              <a:buClr>
                <a:schemeClr val="dk1"/>
              </a:buClr>
              <a:buSzPts val="2000"/>
              <a:buFont typeface="Calibri"/>
              <a:buChar char="●"/>
            </a:pPr>
            <a:r>
              <a:rPr lang="pt-PT" sz="2000">
                <a:solidFill>
                  <a:schemeClr val="dk1"/>
                </a:solidFill>
                <a:latin typeface="Calibri"/>
                <a:ea typeface="Calibri"/>
                <a:cs typeface="Calibri"/>
                <a:sym typeface="Calibri"/>
              </a:rPr>
              <a:t>Após a leitura de cada caso, peça aos alunos para responderem e discutirem as questões relevantes.</a:t>
            </a:r>
            <a:endParaRPr sz="2000">
              <a:solidFill>
                <a:schemeClr val="dk1"/>
              </a:solidFill>
              <a:latin typeface="Calibri"/>
              <a:ea typeface="Calibri"/>
              <a:cs typeface="Calibri"/>
              <a:sym typeface="Calibri"/>
            </a:endParaRPr>
          </a:p>
          <a:p>
            <a:pPr indent="-355600" lvl="0" marL="457200" marR="0" rtl="0" algn="l">
              <a:lnSpc>
                <a:spcPct val="150000"/>
              </a:lnSpc>
              <a:spcBef>
                <a:spcPts val="0"/>
              </a:spcBef>
              <a:spcAft>
                <a:spcPts val="0"/>
              </a:spcAft>
              <a:buClr>
                <a:schemeClr val="dk1"/>
              </a:buClr>
              <a:buSzPts val="2000"/>
              <a:buFont typeface="Calibri"/>
              <a:buChar char="●"/>
            </a:pPr>
            <a:r>
              <a:rPr lang="pt-PT" sz="2000">
                <a:solidFill>
                  <a:schemeClr val="dk1"/>
                </a:solidFill>
                <a:latin typeface="Calibri"/>
                <a:ea typeface="Calibri"/>
                <a:cs typeface="Calibri"/>
                <a:sym typeface="Calibri"/>
              </a:rPr>
              <a:t>Cada caso deve ser analisado por 15 minutos.</a:t>
            </a:r>
            <a:endParaRPr sz="2000">
              <a:solidFill>
                <a:schemeClr val="dk1"/>
              </a:solidFill>
              <a:latin typeface="Calibri"/>
              <a:ea typeface="Calibri"/>
              <a:cs typeface="Calibri"/>
              <a:sym typeface="Calibri"/>
            </a:endParaRPr>
          </a:p>
          <a:p>
            <a:pPr indent="0" lvl="0" marL="0" marR="0" rtl="0" algn="just">
              <a:lnSpc>
                <a:spcPct val="150000"/>
              </a:lnSpc>
              <a:spcBef>
                <a:spcPts val="1200"/>
              </a:spcBef>
              <a:spcAft>
                <a:spcPts val="0"/>
              </a:spcAft>
              <a:buClr>
                <a:srgbClr val="000000"/>
              </a:buClr>
              <a:buSzPts val="1700"/>
              <a:buFont typeface="Arial"/>
              <a:buNone/>
            </a:pPr>
            <a:r>
              <a:t/>
            </a:r>
            <a:endParaRPr b="0" i="0" sz="1700" u="none" cap="none" strike="noStrike">
              <a:solidFill>
                <a:schemeClr val="dk1"/>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500"/>
              <a:buFont typeface="Arial"/>
              <a:buNone/>
            </a:pPr>
            <a:r>
              <a:t/>
            </a:r>
            <a:endParaRPr b="0" i="0" sz="2500" u="none" cap="none" strike="noStrike">
              <a:solidFill>
                <a:srgbClr val="000000"/>
              </a:solidFill>
              <a:latin typeface="Calibri"/>
              <a:ea typeface="Calibri"/>
              <a:cs typeface="Calibri"/>
              <a:sym typeface="Calibri"/>
            </a:endParaRPr>
          </a:p>
          <a:p>
            <a:pPr indent="0" lvl="0" marL="457200" marR="0" rtl="0" algn="l">
              <a:lnSpc>
                <a:spcPct val="150000"/>
              </a:lnSpc>
              <a:spcBef>
                <a:spcPts val="0"/>
              </a:spcBef>
              <a:spcAft>
                <a:spcPts val="0"/>
              </a:spcAft>
              <a:buClr>
                <a:srgbClr val="000000"/>
              </a:buClr>
              <a:buSzPts val="2500"/>
              <a:buFont typeface="Arial"/>
              <a:buNone/>
            </a:pPr>
            <a:r>
              <a:t/>
            </a:r>
            <a:endParaRPr b="0" i="0" sz="25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70" name="Google Shape;70;p2"/>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
        <p:nvSpPr>
          <p:cNvPr id="71" name="Google Shape;71;p2"/>
          <p:cNvSpPr/>
          <p:nvPr/>
        </p:nvSpPr>
        <p:spPr>
          <a:xfrm>
            <a:off x="460916" y="424856"/>
            <a:ext cx="8280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600"/>
              </a:spcBef>
              <a:spcAft>
                <a:spcPts val="0"/>
              </a:spcAft>
              <a:buClr>
                <a:srgbClr val="000000"/>
              </a:buClr>
              <a:buSzPts val="1100"/>
              <a:buFont typeface="Arial"/>
              <a:buNone/>
            </a:pPr>
            <a:r>
              <a:rPr b="1" lang="pt-PT" sz="3600">
                <a:solidFill>
                  <a:srgbClr val="000000"/>
                </a:solidFill>
                <a:latin typeface="Calibri"/>
                <a:ea typeface="Calibri"/>
                <a:cs typeface="Calibri"/>
                <a:sym typeface="Calibri"/>
              </a:rPr>
              <a:t>Casos de Estudo/Pensamento Crítico</a:t>
            </a:r>
            <a:endParaRPr b="1" i="0" sz="3600" u="none" cap="none" strike="noStrike">
              <a:solidFill>
                <a:srgbClr val="000000"/>
              </a:solidFill>
              <a:latin typeface="Calibri"/>
              <a:ea typeface="Calibri"/>
              <a:cs typeface="Calibri"/>
              <a:sym typeface="Calibri"/>
            </a:endParaRPr>
          </a:p>
          <a:p>
            <a:pPr indent="0" lvl="0" marL="0" marR="0" rtl="0" algn="l">
              <a:lnSpc>
                <a:spcPct val="100000"/>
              </a:lnSpc>
              <a:spcBef>
                <a:spcPts val="1200"/>
              </a:spcBef>
              <a:spcAft>
                <a:spcPts val="0"/>
              </a:spcAft>
              <a:buClr>
                <a:srgbClr val="000000"/>
              </a:buClr>
              <a:buSzPts val="3600"/>
              <a:buFont typeface="Arial"/>
              <a:buNone/>
            </a:pPr>
            <a:r>
              <a:t/>
            </a:r>
            <a:endParaRPr b="1" i="0" sz="3600" u="none" cap="none" strike="noStrike">
              <a:solidFill>
                <a:srgbClr val="000000"/>
              </a:solidFill>
              <a:latin typeface="Calibri"/>
              <a:ea typeface="Calibri"/>
              <a:cs typeface="Calibri"/>
              <a:sym typeface="Calibri"/>
            </a:endParaRPr>
          </a:p>
        </p:txBody>
      </p:sp>
      <p:sp>
        <p:nvSpPr>
          <p:cNvPr id="72" name="Google Shape;72;p2"/>
          <p:cNvSpPr/>
          <p:nvPr/>
        </p:nvSpPr>
        <p:spPr>
          <a:xfrm>
            <a:off x="2466900" y="1342000"/>
            <a:ext cx="2121600" cy="417300"/>
          </a:xfrm>
          <a:prstGeom prst="rect">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2"/>
          <p:cNvSpPr/>
          <p:nvPr/>
        </p:nvSpPr>
        <p:spPr>
          <a:xfrm>
            <a:off x="2466825" y="1327400"/>
            <a:ext cx="2210400" cy="488100"/>
          </a:xfrm>
          <a:prstGeom prst="rect">
            <a:avLst/>
          </a:prstGeom>
          <a:solidFill>
            <a:srgbClr val="FFFFFF"/>
          </a:solid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pt-PT" sz="2400"/>
              <a:t>2</a:t>
            </a:r>
            <a:r>
              <a:rPr b="1" lang="pt-PT" sz="2400">
                <a:solidFill>
                  <a:srgbClr val="000000"/>
                </a:solidFill>
              </a:rPr>
              <a:t>º Método:</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g22e42fa5a64_0_3"/>
          <p:cNvSpPr/>
          <p:nvPr/>
        </p:nvSpPr>
        <p:spPr>
          <a:xfrm>
            <a:off x="0" y="1393902"/>
            <a:ext cx="2263800" cy="301200"/>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9" name="Google Shape;79;g22e42fa5a64_0_3"/>
          <p:cNvSpPr txBox="1"/>
          <p:nvPr/>
        </p:nvSpPr>
        <p:spPr>
          <a:xfrm>
            <a:off x="2466816" y="1335844"/>
            <a:ext cx="2484600" cy="417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400"/>
              <a:buFont typeface="Arial"/>
              <a:buNone/>
            </a:pPr>
            <a:r>
              <a:rPr b="1" i="0" lang="pt-PT" sz="2400" u="none" cap="none" strike="noStrike">
                <a:solidFill>
                  <a:schemeClr val="dk1"/>
                </a:solidFill>
                <a:latin typeface="Arial"/>
                <a:ea typeface="Arial"/>
                <a:cs typeface="Arial"/>
                <a:sym typeface="Arial"/>
              </a:rPr>
              <a:t>2nd Method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2400" u="none" cap="none" strike="noStrike">
              <a:solidFill>
                <a:srgbClr val="A5A5A5"/>
              </a:solidFill>
              <a:latin typeface="Arial"/>
              <a:ea typeface="Arial"/>
              <a:cs typeface="Arial"/>
              <a:sym typeface="Arial"/>
            </a:endParaRPr>
          </a:p>
        </p:txBody>
      </p:sp>
      <p:sp>
        <p:nvSpPr>
          <p:cNvPr id="80" name="Google Shape;80;g22e42fa5a64_0_3"/>
          <p:cNvSpPr/>
          <p:nvPr/>
        </p:nvSpPr>
        <p:spPr>
          <a:xfrm>
            <a:off x="460925" y="1393900"/>
            <a:ext cx="11156100" cy="4757100"/>
          </a:xfrm>
          <a:prstGeom prst="rect">
            <a:avLst/>
          </a:prstGeom>
          <a:noFill/>
          <a:ln>
            <a:noFill/>
          </a:ln>
          <a:effectLst>
            <a:outerShdw blurRad="57150" rotWithShape="0" algn="bl" dir="5400000" dist="19050">
              <a:srgbClr val="000000">
                <a:alpha val="48630"/>
              </a:srgbClr>
            </a:outerShdw>
          </a:effectLst>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000000"/>
              </a:buClr>
              <a:buSzPts val="2500"/>
              <a:buFont typeface="Arial"/>
              <a:buNone/>
            </a:pPr>
            <a:r>
              <a:t/>
            </a:r>
            <a:endParaRPr b="0" i="0" sz="2500" u="none" cap="none" strike="noStrike">
              <a:solidFill>
                <a:schemeClr val="dk1"/>
              </a:solidFill>
              <a:latin typeface="Calibri"/>
              <a:ea typeface="Calibri"/>
              <a:cs typeface="Calibri"/>
              <a:sym typeface="Calibri"/>
            </a:endParaRPr>
          </a:p>
          <a:p>
            <a:pPr indent="-387350" lvl="0" marL="457200" marR="0" rtl="0" algn="l">
              <a:lnSpc>
                <a:spcPct val="150000"/>
              </a:lnSpc>
              <a:spcBef>
                <a:spcPts val="0"/>
              </a:spcBef>
              <a:spcAft>
                <a:spcPts val="0"/>
              </a:spcAft>
              <a:buClr>
                <a:schemeClr val="dk1"/>
              </a:buClr>
              <a:buSzPts val="2500"/>
              <a:buFont typeface="Calibri"/>
              <a:buChar char="●"/>
            </a:pPr>
            <a:r>
              <a:rPr lang="pt-PT" sz="2500">
                <a:solidFill>
                  <a:schemeClr val="dk1"/>
                </a:solidFill>
                <a:latin typeface="Calibri"/>
                <a:ea typeface="Calibri"/>
                <a:cs typeface="Calibri"/>
                <a:sym typeface="Calibri"/>
              </a:rPr>
              <a:t>Apresentação dos casos (caso 1)</a:t>
            </a:r>
            <a:endParaRPr sz="2500">
              <a:solidFill>
                <a:schemeClr val="dk1"/>
              </a:solidFill>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pt-PT" sz="2000">
                <a:solidFill>
                  <a:schemeClr val="dk1"/>
                </a:solidFill>
                <a:latin typeface="Calibri"/>
                <a:ea typeface="Calibri"/>
                <a:cs typeface="Calibri"/>
                <a:sym typeface="Calibri"/>
              </a:rPr>
              <a:t>Uma rapariga que se radicalizou online com um recrutador terrorista é detida pelas autoridades numa fronteira perto de uma zona conhecida por atividade terrorista e é extraditada para o seu país de origem. Alguns dos fatores que a levaram a se radicalizar, incluía ser  abusada por membros da família e para quem ela não desejava voltar.</a:t>
            </a:r>
            <a:endParaRPr sz="2000">
              <a:solidFill>
                <a:schemeClr val="dk1"/>
              </a:solidFill>
              <a:latin typeface="Calibri"/>
              <a:ea typeface="Calibri"/>
              <a:cs typeface="Calibri"/>
              <a:sym typeface="Calibri"/>
            </a:endParaRPr>
          </a:p>
          <a:p>
            <a:pPr indent="-298450" lvl="0" marL="457200" rtl="0" algn="l">
              <a:lnSpc>
                <a:spcPct val="150000"/>
              </a:lnSpc>
              <a:spcBef>
                <a:spcPts val="0"/>
              </a:spcBef>
              <a:spcAft>
                <a:spcPts val="0"/>
              </a:spcAft>
              <a:buClr>
                <a:schemeClr val="dk1"/>
              </a:buClr>
              <a:buSzPts val="1100"/>
              <a:buFont typeface="Calibri"/>
              <a:buChar char="●"/>
            </a:pPr>
            <a:r>
              <a:rPr lang="pt-PT" sz="2000">
                <a:solidFill>
                  <a:schemeClr val="dk1"/>
                </a:solidFill>
                <a:latin typeface="Calibri"/>
                <a:ea typeface="Calibri"/>
                <a:cs typeface="Calibri"/>
                <a:sym typeface="Calibri"/>
              </a:rPr>
              <a:t>Como devem as autoridades abordar o regresso da rapariga ao seu país de origem?</a:t>
            </a:r>
            <a:endParaRPr sz="2000">
              <a:solidFill>
                <a:schemeClr val="dk1"/>
              </a:solidFill>
              <a:latin typeface="Calibri"/>
              <a:ea typeface="Calibri"/>
              <a:cs typeface="Calibri"/>
              <a:sym typeface="Calibri"/>
            </a:endParaRPr>
          </a:p>
          <a:p>
            <a:pPr indent="-298450" lvl="0" marL="457200" rtl="0" algn="l">
              <a:lnSpc>
                <a:spcPct val="150000"/>
              </a:lnSpc>
              <a:spcBef>
                <a:spcPts val="0"/>
              </a:spcBef>
              <a:spcAft>
                <a:spcPts val="0"/>
              </a:spcAft>
              <a:buClr>
                <a:schemeClr val="dk1"/>
              </a:buClr>
              <a:buSzPts val="1100"/>
              <a:buFont typeface="Calibri"/>
              <a:buChar char="●"/>
            </a:pPr>
            <a:r>
              <a:rPr lang="pt-PT" sz="2000">
                <a:solidFill>
                  <a:schemeClr val="dk1"/>
                </a:solidFill>
                <a:latin typeface="Calibri"/>
                <a:ea typeface="Calibri"/>
                <a:cs typeface="Calibri"/>
                <a:sym typeface="Calibri"/>
              </a:rPr>
              <a:t>Que tipo de medidas devem ser implementadas para apoiá-la e à sua família (por exemplo, encontrar alojamento alternativo, arranjos especiais que permitam comunicação e reuniões pessoais com familiares e amigos próximos, manter em segredo os membros abusivos da família)?</a:t>
            </a:r>
            <a:endParaRPr sz="2000">
              <a:solidFill>
                <a:schemeClr val="dk1"/>
              </a:solidFill>
              <a:latin typeface="Calibri"/>
              <a:ea typeface="Calibri"/>
              <a:cs typeface="Calibri"/>
              <a:sym typeface="Calibri"/>
            </a:endParaRPr>
          </a:p>
          <a:p>
            <a:pPr indent="-298450" lvl="0" marL="457200" rtl="0" algn="l">
              <a:lnSpc>
                <a:spcPct val="150000"/>
              </a:lnSpc>
              <a:spcBef>
                <a:spcPts val="0"/>
              </a:spcBef>
              <a:spcAft>
                <a:spcPts val="0"/>
              </a:spcAft>
              <a:buClr>
                <a:schemeClr val="dk1"/>
              </a:buClr>
              <a:buSzPts val="1100"/>
              <a:buFont typeface="Calibri"/>
              <a:buChar char="●"/>
            </a:pPr>
            <a:r>
              <a:rPr lang="pt-PT" sz="2000">
                <a:solidFill>
                  <a:schemeClr val="dk1"/>
                </a:solidFill>
                <a:latin typeface="Calibri"/>
                <a:ea typeface="Calibri"/>
                <a:cs typeface="Calibri"/>
                <a:sym typeface="Calibri"/>
              </a:rPr>
              <a:t>Que fatores devem as autoridades considerar ao tomar decisões nesta situação?</a:t>
            </a:r>
            <a:endParaRPr sz="20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t/>
            </a:r>
            <a:endParaRPr sz="2500">
              <a:solidFill>
                <a:schemeClr val="dk1"/>
              </a:solidFill>
              <a:latin typeface="Calibri"/>
              <a:ea typeface="Calibri"/>
              <a:cs typeface="Calibri"/>
              <a:sym typeface="Calibri"/>
            </a:endParaRPr>
          </a:p>
          <a:p>
            <a:pPr indent="0" lvl="0" marL="0" marR="0" rtl="0" algn="l">
              <a:lnSpc>
                <a:spcPct val="115000"/>
              </a:lnSpc>
              <a:spcBef>
                <a:spcPts val="1400"/>
              </a:spcBef>
              <a:spcAft>
                <a:spcPts val="0"/>
              </a:spcAft>
              <a:buClr>
                <a:srgbClr val="000000"/>
              </a:buClr>
              <a:buSzPts val="2000"/>
              <a:buFont typeface="Arial"/>
              <a:buNone/>
            </a:pPr>
            <a:r>
              <a:t/>
            </a:r>
            <a:endParaRPr b="0" i="0" sz="1700" u="none" cap="none" strike="noStrike">
              <a:solidFill>
                <a:schemeClr val="dk1"/>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500"/>
              <a:buFont typeface="Arial"/>
              <a:buNone/>
            </a:pPr>
            <a:r>
              <a:t/>
            </a:r>
            <a:endParaRPr b="0" i="0" sz="2500" u="none" cap="none" strike="noStrike">
              <a:solidFill>
                <a:srgbClr val="000000"/>
              </a:solidFill>
              <a:latin typeface="Calibri"/>
              <a:ea typeface="Calibri"/>
              <a:cs typeface="Calibri"/>
              <a:sym typeface="Calibri"/>
            </a:endParaRPr>
          </a:p>
          <a:p>
            <a:pPr indent="0" lvl="0" marL="457200" marR="0" rtl="0" algn="l">
              <a:lnSpc>
                <a:spcPct val="150000"/>
              </a:lnSpc>
              <a:spcBef>
                <a:spcPts val="0"/>
              </a:spcBef>
              <a:spcAft>
                <a:spcPts val="0"/>
              </a:spcAft>
              <a:buClr>
                <a:srgbClr val="000000"/>
              </a:buClr>
              <a:buSzPts val="2500"/>
              <a:buFont typeface="Arial"/>
              <a:buNone/>
            </a:pPr>
            <a:r>
              <a:t/>
            </a:r>
            <a:endParaRPr b="0" i="0" sz="25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81" name="Google Shape;81;g22e42fa5a64_0_3"/>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
        <p:nvSpPr>
          <p:cNvPr id="82" name="Google Shape;82;g22e42fa5a64_0_3"/>
          <p:cNvSpPr/>
          <p:nvPr/>
        </p:nvSpPr>
        <p:spPr>
          <a:xfrm>
            <a:off x="460916" y="424856"/>
            <a:ext cx="8280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600"/>
              </a:spcBef>
              <a:spcAft>
                <a:spcPts val="0"/>
              </a:spcAft>
              <a:buClr>
                <a:srgbClr val="000000"/>
              </a:buClr>
              <a:buSzPts val="1100"/>
              <a:buFont typeface="Arial"/>
              <a:buNone/>
            </a:pPr>
            <a:r>
              <a:rPr b="1" lang="pt-PT" sz="3600">
                <a:solidFill>
                  <a:srgbClr val="000000"/>
                </a:solidFill>
                <a:latin typeface="Calibri"/>
                <a:ea typeface="Calibri"/>
                <a:cs typeface="Calibri"/>
                <a:sym typeface="Calibri"/>
              </a:rPr>
              <a:t>Casos de Estudo/Pensamento Crítico</a:t>
            </a:r>
            <a:endParaRPr b="1" i="0" sz="3600" u="none" cap="none" strike="noStrike">
              <a:solidFill>
                <a:srgbClr val="000000"/>
              </a:solidFill>
              <a:latin typeface="Calibri"/>
              <a:ea typeface="Calibri"/>
              <a:cs typeface="Calibri"/>
              <a:sym typeface="Calibri"/>
            </a:endParaRPr>
          </a:p>
          <a:p>
            <a:pPr indent="0" lvl="0" marL="0" marR="0" rtl="0" algn="l">
              <a:lnSpc>
                <a:spcPct val="100000"/>
              </a:lnSpc>
              <a:spcBef>
                <a:spcPts val="1200"/>
              </a:spcBef>
              <a:spcAft>
                <a:spcPts val="0"/>
              </a:spcAft>
              <a:buClr>
                <a:srgbClr val="000000"/>
              </a:buClr>
              <a:buSzPts val="3600"/>
              <a:buFont typeface="Arial"/>
              <a:buNone/>
            </a:pPr>
            <a:r>
              <a:t/>
            </a:r>
            <a:endParaRPr b="1" i="0" sz="3600" u="none" cap="none" strike="noStrike">
              <a:solidFill>
                <a:srgbClr val="000000"/>
              </a:solidFill>
              <a:latin typeface="Calibri"/>
              <a:ea typeface="Calibri"/>
              <a:cs typeface="Calibri"/>
              <a:sym typeface="Calibri"/>
            </a:endParaRPr>
          </a:p>
        </p:txBody>
      </p:sp>
      <p:sp>
        <p:nvSpPr>
          <p:cNvPr id="83" name="Google Shape;83;g22e42fa5a64_0_3"/>
          <p:cNvSpPr/>
          <p:nvPr/>
        </p:nvSpPr>
        <p:spPr>
          <a:xfrm>
            <a:off x="2466900" y="1342000"/>
            <a:ext cx="2121600" cy="417300"/>
          </a:xfrm>
          <a:prstGeom prst="rect">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g22e42fa5a64_0_3"/>
          <p:cNvSpPr/>
          <p:nvPr/>
        </p:nvSpPr>
        <p:spPr>
          <a:xfrm>
            <a:off x="2466825" y="1327400"/>
            <a:ext cx="2210400" cy="488100"/>
          </a:xfrm>
          <a:prstGeom prst="rect">
            <a:avLst/>
          </a:prstGeom>
          <a:solidFill>
            <a:srgbClr val="FFFFFF"/>
          </a:solid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pt-PT" sz="2400"/>
              <a:t>2</a:t>
            </a:r>
            <a:r>
              <a:rPr b="1" lang="pt-PT" sz="2400">
                <a:solidFill>
                  <a:srgbClr val="000000"/>
                </a:solidFill>
              </a:rPr>
              <a:t>º Método:</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g22e42fa5a64_0_13"/>
          <p:cNvSpPr/>
          <p:nvPr/>
        </p:nvSpPr>
        <p:spPr>
          <a:xfrm>
            <a:off x="0" y="1393902"/>
            <a:ext cx="2263800" cy="301200"/>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0" name="Google Shape;90;g22e42fa5a64_0_13"/>
          <p:cNvSpPr txBox="1"/>
          <p:nvPr/>
        </p:nvSpPr>
        <p:spPr>
          <a:xfrm>
            <a:off x="2466816" y="1335844"/>
            <a:ext cx="2484600" cy="417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400"/>
              <a:buFont typeface="Arial"/>
              <a:buNone/>
            </a:pPr>
            <a:r>
              <a:rPr b="1" i="0" lang="pt-PT" sz="2400" u="none" cap="none" strike="noStrike">
                <a:solidFill>
                  <a:schemeClr val="dk1"/>
                </a:solidFill>
                <a:latin typeface="Arial"/>
                <a:ea typeface="Arial"/>
                <a:cs typeface="Arial"/>
                <a:sym typeface="Arial"/>
              </a:rPr>
              <a:t>2nd Method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2400" u="none" cap="none" strike="noStrike">
              <a:solidFill>
                <a:srgbClr val="A5A5A5"/>
              </a:solidFill>
              <a:latin typeface="Arial"/>
              <a:ea typeface="Arial"/>
              <a:cs typeface="Arial"/>
              <a:sym typeface="Arial"/>
            </a:endParaRPr>
          </a:p>
        </p:txBody>
      </p:sp>
      <p:sp>
        <p:nvSpPr>
          <p:cNvPr id="91" name="Google Shape;91;g22e42fa5a64_0_13"/>
          <p:cNvSpPr/>
          <p:nvPr/>
        </p:nvSpPr>
        <p:spPr>
          <a:xfrm>
            <a:off x="460925" y="1393900"/>
            <a:ext cx="11156100" cy="4757100"/>
          </a:xfrm>
          <a:prstGeom prst="rect">
            <a:avLst/>
          </a:prstGeom>
          <a:noFill/>
          <a:ln>
            <a:noFill/>
          </a:ln>
          <a:effectLst>
            <a:outerShdw blurRad="57150" rotWithShape="0" algn="bl" dir="5400000" dist="19050">
              <a:srgbClr val="000000">
                <a:alpha val="48630"/>
              </a:srgbClr>
            </a:outerShdw>
          </a:effectLst>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000000"/>
              </a:buClr>
              <a:buSzPts val="2500"/>
              <a:buFont typeface="Arial"/>
              <a:buNone/>
            </a:pPr>
            <a:r>
              <a:t/>
            </a:r>
            <a:endParaRPr b="0" i="0" sz="2500" u="none" cap="none" strike="noStrike">
              <a:solidFill>
                <a:schemeClr val="dk1"/>
              </a:solidFill>
              <a:latin typeface="Calibri"/>
              <a:ea typeface="Calibri"/>
              <a:cs typeface="Calibri"/>
              <a:sym typeface="Calibri"/>
            </a:endParaRPr>
          </a:p>
          <a:p>
            <a:pPr indent="-387350" lvl="0" marL="457200" marR="0" rtl="0" algn="l">
              <a:lnSpc>
                <a:spcPct val="150000"/>
              </a:lnSpc>
              <a:spcBef>
                <a:spcPts val="0"/>
              </a:spcBef>
              <a:spcAft>
                <a:spcPts val="0"/>
              </a:spcAft>
              <a:buClr>
                <a:schemeClr val="dk1"/>
              </a:buClr>
              <a:buSzPts val="2500"/>
              <a:buFont typeface="Calibri"/>
              <a:buChar char="●"/>
            </a:pPr>
            <a:r>
              <a:rPr lang="pt-PT" sz="2500">
                <a:solidFill>
                  <a:schemeClr val="dk1"/>
                </a:solidFill>
                <a:latin typeface="Calibri"/>
                <a:ea typeface="Calibri"/>
                <a:cs typeface="Calibri"/>
                <a:sym typeface="Calibri"/>
              </a:rPr>
              <a:t>Apresentação dos casos (caso 2)</a:t>
            </a:r>
            <a:endParaRPr sz="25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pt-PT" sz="2000">
                <a:solidFill>
                  <a:schemeClr val="dk1"/>
                </a:solidFill>
                <a:latin typeface="Calibri"/>
                <a:ea typeface="Calibri"/>
                <a:cs typeface="Calibri"/>
                <a:sym typeface="Calibri"/>
              </a:rPr>
              <a:t>Laura está a concorrer à presidência da turma. Ela está muito feliz por ter a oportunidade de contribuir para o exercício dos direitos dos estudantes e fez um plano sobre o que quer mudar. Um dia, cinco dos seus colegas do sexo masculino aproximaram-se dela e disseram: “Tu não podes ser a presidente da nossa turma! És uma rapariga! As raparigas não podem ser líderes!”. Laura ficou arrasada, uma vez que se esforçou muito para encontrar maneiras de representar todos os alunos com o seu plano.</a:t>
            </a:r>
            <a:endParaRPr sz="20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pt-PT" sz="2000">
                <a:solidFill>
                  <a:schemeClr val="dk1"/>
                </a:solidFill>
                <a:latin typeface="Calibri"/>
                <a:ea typeface="Calibri"/>
                <a:cs typeface="Calibri"/>
                <a:sym typeface="Calibri"/>
              </a:rPr>
              <a:t>Achas que há estereótipos no caso de Laura? Podes mencionar alguns?</a:t>
            </a:r>
            <a:endParaRPr sz="20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pt-PT" sz="2000">
                <a:solidFill>
                  <a:schemeClr val="dk1"/>
                </a:solidFill>
                <a:latin typeface="Calibri"/>
                <a:ea typeface="Calibri"/>
                <a:cs typeface="Calibri"/>
                <a:sym typeface="Calibri"/>
              </a:rPr>
              <a:t>Como achas que Laura se sente em relação a esta situação?</a:t>
            </a:r>
            <a:endParaRPr sz="20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pt-PT" sz="2000">
                <a:solidFill>
                  <a:schemeClr val="dk1"/>
                </a:solidFill>
                <a:latin typeface="Calibri"/>
                <a:ea typeface="Calibri"/>
                <a:cs typeface="Calibri"/>
                <a:sym typeface="Calibri"/>
              </a:rPr>
              <a:t>Achas que algo assim poderia acontecer na vida real?</a:t>
            </a:r>
            <a:endParaRPr sz="20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pt-PT" sz="2000">
                <a:solidFill>
                  <a:schemeClr val="dk1"/>
                </a:solidFill>
                <a:latin typeface="Calibri"/>
                <a:ea typeface="Calibri"/>
                <a:cs typeface="Calibri"/>
                <a:sym typeface="Calibri"/>
              </a:rPr>
              <a:t>Como achas que reagirias se algo assim acontecesse na sua escola?</a:t>
            </a:r>
            <a:endParaRPr sz="20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t/>
            </a:r>
            <a:endParaRPr sz="2500">
              <a:solidFill>
                <a:schemeClr val="dk1"/>
              </a:solidFill>
              <a:latin typeface="Calibri"/>
              <a:ea typeface="Calibri"/>
              <a:cs typeface="Calibri"/>
              <a:sym typeface="Calibri"/>
            </a:endParaRPr>
          </a:p>
          <a:p>
            <a:pPr indent="0" lvl="0" marL="0" marR="0" rtl="0" algn="l">
              <a:lnSpc>
                <a:spcPct val="115000"/>
              </a:lnSpc>
              <a:spcBef>
                <a:spcPts val="1400"/>
              </a:spcBef>
              <a:spcAft>
                <a:spcPts val="0"/>
              </a:spcAft>
              <a:buClr>
                <a:srgbClr val="000000"/>
              </a:buClr>
              <a:buSzPts val="2000"/>
              <a:buFont typeface="Arial"/>
              <a:buNone/>
            </a:pPr>
            <a:r>
              <a:t/>
            </a:r>
            <a:endParaRPr b="0" i="0" sz="1700" u="none" cap="none" strike="noStrike">
              <a:solidFill>
                <a:schemeClr val="dk1"/>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500"/>
              <a:buFont typeface="Arial"/>
              <a:buNone/>
            </a:pPr>
            <a:r>
              <a:t/>
            </a:r>
            <a:endParaRPr b="0" i="0" sz="2500" u="none" cap="none" strike="noStrike">
              <a:solidFill>
                <a:srgbClr val="000000"/>
              </a:solidFill>
              <a:latin typeface="Calibri"/>
              <a:ea typeface="Calibri"/>
              <a:cs typeface="Calibri"/>
              <a:sym typeface="Calibri"/>
            </a:endParaRPr>
          </a:p>
          <a:p>
            <a:pPr indent="0" lvl="0" marL="457200" marR="0" rtl="0" algn="l">
              <a:lnSpc>
                <a:spcPct val="150000"/>
              </a:lnSpc>
              <a:spcBef>
                <a:spcPts val="0"/>
              </a:spcBef>
              <a:spcAft>
                <a:spcPts val="0"/>
              </a:spcAft>
              <a:buClr>
                <a:srgbClr val="000000"/>
              </a:buClr>
              <a:buSzPts val="2500"/>
              <a:buFont typeface="Arial"/>
              <a:buNone/>
            </a:pPr>
            <a:r>
              <a:t/>
            </a:r>
            <a:endParaRPr b="0" i="0" sz="25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92" name="Google Shape;92;g22e42fa5a64_0_13"/>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
        <p:nvSpPr>
          <p:cNvPr id="93" name="Google Shape;93;g22e42fa5a64_0_13"/>
          <p:cNvSpPr/>
          <p:nvPr/>
        </p:nvSpPr>
        <p:spPr>
          <a:xfrm>
            <a:off x="460916" y="424856"/>
            <a:ext cx="8280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600"/>
              </a:spcBef>
              <a:spcAft>
                <a:spcPts val="0"/>
              </a:spcAft>
              <a:buClr>
                <a:srgbClr val="000000"/>
              </a:buClr>
              <a:buSzPts val="1100"/>
              <a:buFont typeface="Arial"/>
              <a:buNone/>
            </a:pPr>
            <a:r>
              <a:rPr b="1" lang="pt-PT" sz="3600">
                <a:solidFill>
                  <a:srgbClr val="000000"/>
                </a:solidFill>
                <a:latin typeface="Calibri"/>
                <a:ea typeface="Calibri"/>
                <a:cs typeface="Calibri"/>
                <a:sym typeface="Calibri"/>
              </a:rPr>
              <a:t>Casos de Estudo/Pensamento Crítico</a:t>
            </a:r>
            <a:endParaRPr b="1" i="0" sz="3600" u="none" cap="none" strike="noStrike">
              <a:solidFill>
                <a:srgbClr val="000000"/>
              </a:solidFill>
              <a:latin typeface="Calibri"/>
              <a:ea typeface="Calibri"/>
              <a:cs typeface="Calibri"/>
              <a:sym typeface="Calibri"/>
            </a:endParaRPr>
          </a:p>
          <a:p>
            <a:pPr indent="0" lvl="0" marL="0" marR="0" rtl="0" algn="l">
              <a:lnSpc>
                <a:spcPct val="100000"/>
              </a:lnSpc>
              <a:spcBef>
                <a:spcPts val="1200"/>
              </a:spcBef>
              <a:spcAft>
                <a:spcPts val="0"/>
              </a:spcAft>
              <a:buClr>
                <a:srgbClr val="000000"/>
              </a:buClr>
              <a:buSzPts val="3600"/>
              <a:buFont typeface="Arial"/>
              <a:buNone/>
            </a:pPr>
            <a:r>
              <a:t/>
            </a:r>
            <a:endParaRPr b="1" i="0" sz="3600" u="none" cap="none" strike="noStrike">
              <a:solidFill>
                <a:srgbClr val="000000"/>
              </a:solidFill>
              <a:latin typeface="Calibri"/>
              <a:ea typeface="Calibri"/>
              <a:cs typeface="Calibri"/>
              <a:sym typeface="Calibri"/>
            </a:endParaRPr>
          </a:p>
        </p:txBody>
      </p:sp>
      <p:sp>
        <p:nvSpPr>
          <p:cNvPr id="94" name="Google Shape;94;g22e42fa5a64_0_13"/>
          <p:cNvSpPr/>
          <p:nvPr/>
        </p:nvSpPr>
        <p:spPr>
          <a:xfrm>
            <a:off x="2466900" y="1342000"/>
            <a:ext cx="2121600" cy="417300"/>
          </a:xfrm>
          <a:prstGeom prst="rect">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g22e42fa5a64_0_13"/>
          <p:cNvSpPr/>
          <p:nvPr/>
        </p:nvSpPr>
        <p:spPr>
          <a:xfrm>
            <a:off x="2466825" y="1327400"/>
            <a:ext cx="2210400" cy="488100"/>
          </a:xfrm>
          <a:prstGeom prst="rect">
            <a:avLst/>
          </a:prstGeom>
          <a:solidFill>
            <a:srgbClr val="FFFFFF"/>
          </a:solid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pt-PT" sz="2400"/>
              <a:t>2</a:t>
            </a:r>
            <a:r>
              <a:rPr b="1" lang="pt-PT" sz="2400">
                <a:solidFill>
                  <a:srgbClr val="000000"/>
                </a:solidFill>
              </a:rPr>
              <a:t>º Método:</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g22e42fa5a64_0_23"/>
          <p:cNvSpPr/>
          <p:nvPr/>
        </p:nvSpPr>
        <p:spPr>
          <a:xfrm>
            <a:off x="0" y="1393902"/>
            <a:ext cx="2263800" cy="301200"/>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1" name="Google Shape;101;g22e42fa5a64_0_23"/>
          <p:cNvSpPr txBox="1"/>
          <p:nvPr/>
        </p:nvSpPr>
        <p:spPr>
          <a:xfrm>
            <a:off x="2466816" y="1335844"/>
            <a:ext cx="2484600" cy="417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400"/>
              <a:buFont typeface="Arial"/>
              <a:buNone/>
            </a:pPr>
            <a:r>
              <a:rPr b="1" i="0" lang="pt-PT" sz="2400" u="none" cap="none" strike="noStrike">
                <a:solidFill>
                  <a:schemeClr val="dk1"/>
                </a:solidFill>
                <a:latin typeface="Arial"/>
                <a:ea typeface="Arial"/>
                <a:cs typeface="Arial"/>
                <a:sym typeface="Arial"/>
              </a:rPr>
              <a:t>2nd Method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2400" u="none" cap="none" strike="noStrike">
              <a:solidFill>
                <a:srgbClr val="A5A5A5"/>
              </a:solidFill>
              <a:latin typeface="Arial"/>
              <a:ea typeface="Arial"/>
              <a:cs typeface="Arial"/>
              <a:sym typeface="Arial"/>
            </a:endParaRPr>
          </a:p>
        </p:txBody>
      </p:sp>
      <p:sp>
        <p:nvSpPr>
          <p:cNvPr id="102" name="Google Shape;102;g22e42fa5a64_0_23"/>
          <p:cNvSpPr/>
          <p:nvPr/>
        </p:nvSpPr>
        <p:spPr>
          <a:xfrm>
            <a:off x="460925" y="1393900"/>
            <a:ext cx="11156100" cy="4757100"/>
          </a:xfrm>
          <a:prstGeom prst="rect">
            <a:avLst/>
          </a:prstGeom>
          <a:noFill/>
          <a:ln>
            <a:noFill/>
          </a:ln>
          <a:effectLst>
            <a:outerShdw blurRad="57150" rotWithShape="0" algn="bl" dir="5400000" dist="19050">
              <a:srgbClr val="000000">
                <a:alpha val="48630"/>
              </a:srgbClr>
            </a:outerShdw>
          </a:effectLst>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000000"/>
              </a:buClr>
              <a:buSzPts val="2500"/>
              <a:buFont typeface="Arial"/>
              <a:buNone/>
            </a:pPr>
            <a:r>
              <a:t/>
            </a:r>
            <a:endParaRPr b="0" i="0" sz="2500" u="none" cap="none" strike="noStrike">
              <a:solidFill>
                <a:schemeClr val="dk1"/>
              </a:solidFill>
              <a:latin typeface="Calibri"/>
              <a:ea typeface="Calibri"/>
              <a:cs typeface="Calibri"/>
              <a:sym typeface="Calibri"/>
            </a:endParaRPr>
          </a:p>
          <a:p>
            <a:pPr indent="-387350" lvl="0" marL="457200" marR="0" rtl="0" algn="l">
              <a:lnSpc>
                <a:spcPct val="150000"/>
              </a:lnSpc>
              <a:spcBef>
                <a:spcPts val="0"/>
              </a:spcBef>
              <a:spcAft>
                <a:spcPts val="0"/>
              </a:spcAft>
              <a:buClr>
                <a:schemeClr val="dk1"/>
              </a:buClr>
              <a:buSzPts val="2500"/>
              <a:buFont typeface="Calibri"/>
              <a:buChar char="●"/>
            </a:pPr>
            <a:r>
              <a:rPr lang="pt-PT" sz="2500">
                <a:solidFill>
                  <a:schemeClr val="dk1"/>
                </a:solidFill>
                <a:latin typeface="Calibri"/>
                <a:ea typeface="Calibri"/>
                <a:cs typeface="Calibri"/>
                <a:sym typeface="Calibri"/>
              </a:rPr>
              <a:t>Apresentação dos casos (caso 3)</a:t>
            </a:r>
            <a:endParaRPr sz="2500">
              <a:solidFill>
                <a:schemeClr val="dk1"/>
              </a:solidFill>
              <a:latin typeface="Calibri"/>
              <a:ea typeface="Calibri"/>
              <a:cs typeface="Calibri"/>
              <a:sym typeface="Calibri"/>
            </a:endParaRPr>
          </a:p>
          <a:p>
            <a:pPr indent="0" lvl="0" marL="0" rtl="0" algn="l">
              <a:spcBef>
                <a:spcPts val="1200"/>
              </a:spcBef>
              <a:spcAft>
                <a:spcPts val="0"/>
              </a:spcAft>
              <a:buNone/>
            </a:pPr>
            <a:r>
              <a:rPr lang="pt-PT" sz="2000">
                <a:solidFill>
                  <a:schemeClr val="dk1"/>
                </a:solidFill>
                <a:latin typeface="Calibri"/>
                <a:ea typeface="Calibri"/>
                <a:cs typeface="Calibri"/>
                <a:sym typeface="Calibri"/>
              </a:rPr>
              <a:t>No dia 15 de março de 2019, foi levado a cabo um ataque terrorista em Christchurch, Nova Zelândia, em duas mesquitas, matando 51 pessoas. O atirador transmitiu o ataque ao vivo no Facebook. Menos de 200 espectadores viram a transmissão ao vivo enquanto o ataque estava a ocorrer, mas outros 4.000 espectadores viram a filmagem antes do Facebook a remover. No entanto, o vídeo foi quase imediatamente copiado e “repostado” em toda a internet, incluindo no Reddit, Twitter e YouTube. Nas primeiras 24 horas após o ataque, o Facebook removeu 1,5 milhões de cópias do vídeo. Pouco depois, o governo australiano aprovou uma nova lei que introduz punições criminais para empresas de redes sociais que não removem rapidamente conteúdo violento e extremista. A União Europeia quer introduzir uma lei semelhante.</a:t>
            </a:r>
            <a:endParaRPr sz="2000">
              <a:solidFill>
                <a:schemeClr val="dk1"/>
              </a:solidFill>
              <a:latin typeface="Calibri"/>
              <a:ea typeface="Calibri"/>
              <a:cs typeface="Calibri"/>
              <a:sym typeface="Calibri"/>
            </a:endParaRPr>
          </a:p>
          <a:p>
            <a:pPr indent="0" lvl="0" marL="0" rtl="0" algn="l">
              <a:spcBef>
                <a:spcPts val="1200"/>
              </a:spcBef>
              <a:spcAft>
                <a:spcPts val="0"/>
              </a:spcAft>
              <a:buNone/>
            </a:pPr>
            <a:r>
              <a:rPr lang="pt-PT" sz="2000">
                <a:solidFill>
                  <a:schemeClr val="dk1"/>
                </a:solidFill>
                <a:latin typeface="Calibri"/>
                <a:ea typeface="Calibri"/>
                <a:cs typeface="Calibri"/>
                <a:sym typeface="Calibri"/>
              </a:rPr>
              <a:t>• Qual é o impacto de vídeos como o do tiroteio em Christchurch se tornarem virais nas redes sociais?</a:t>
            </a:r>
            <a:endParaRPr sz="2000">
              <a:solidFill>
                <a:schemeClr val="dk1"/>
              </a:solidFill>
              <a:latin typeface="Calibri"/>
              <a:ea typeface="Calibri"/>
              <a:cs typeface="Calibri"/>
              <a:sym typeface="Calibri"/>
            </a:endParaRPr>
          </a:p>
          <a:p>
            <a:pPr indent="0" lvl="0" marL="0" rtl="0" algn="l">
              <a:spcBef>
                <a:spcPts val="1200"/>
              </a:spcBef>
              <a:spcAft>
                <a:spcPts val="0"/>
              </a:spcAft>
              <a:buNone/>
            </a:pPr>
            <a:r>
              <a:rPr lang="pt-PT" sz="2000">
                <a:solidFill>
                  <a:schemeClr val="dk1"/>
                </a:solidFill>
                <a:latin typeface="Calibri"/>
                <a:ea typeface="Calibri"/>
                <a:cs typeface="Calibri"/>
                <a:sym typeface="Calibri"/>
              </a:rPr>
              <a:t>• As redes sociais devem remover conteúdo violento e extremista? Porquê? </a:t>
            </a:r>
            <a:endParaRPr sz="2000">
              <a:solidFill>
                <a:schemeClr val="dk1"/>
              </a:solidFill>
              <a:latin typeface="Calibri"/>
              <a:ea typeface="Calibri"/>
              <a:cs typeface="Calibri"/>
              <a:sym typeface="Calibri"/>
            </a:endParaRPr>
          </a:p>
          <a:p>
            <a:pPr indent="0" lvl="0" marL="0" rtl="0" algn="l">
              <a:lnSpc>
                <a:spcPct val="150000"/>
              </a:lnSpc>
              <a:spcBef>
                <a:spcPts val="1200"/>
              </a:spcBef>
              <a:spcAft>
                <a:spcPts val="0"/>
              </a:spcAft>
              <a:buNone/>
            </a:pPr>
            <a:r>
              <a:t/>
            </a:r>
            <a:endParaRPr b="1" sz="2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t/>
            </a:r>
            <a:endParaRPr sz="2500">
              <a:solidFill>
                <a:schemeClr val="dk1"/>
              </a:solidFill>
              <a:latin typeface="Calibri"/>
              <a:ea typeface="Calibri"/>
              <a:cs typeface="Calibri"/>
              <a:sym typeface="Calibri"/>
            </a:endParaRPr>
          </a:p>
          <a:p>
            <a:pPr indent="0" lvl="0" marL="0" marR="0" rtl="0" algn="l">
              <a:lnSpc>
                <a:spcPct val="115000"/>
              </a:lnSpc>
              <a:spcBef>
                <a:spcPts val="1400"/>
              </a:spcBef>
              <a:spcAft>
                <a:spcPts val="0"/>
              </a:spcAft>
              <a:buClr>
                <a:srgbClr val="000000"/>
              </a:buClr>
              <a:buSzPts val="2000"/>
              <a:buFont typeface="Arial"/>
              <a:buNone/>
            </a:pPr>
            <a:r>
              <a:t/>
            </a:r>
            <a:endParaRPr b="0" i="0" sz="1700" u="none" cap="none" strike="noStrike">
              <a:solidFill>
                <a:schemeClr val="dk1"/>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500"/>
              <a:buFont typeface="Arial"/>
              <a:buNone/>
            </a:pPr>
            <a:r>
              <a:t/>
            </a:r>
            <a:endParaRPr b="0" i="0" sz="2500" u="none" cap="none" strike="noStrike">
              <a:solidFill>
                <a:srgbClr val="000000"/>
              </a:solidFill>
              <a:latin typeface="Calibri"/>
              <a:ea typeface="Calibri"/>
              <a:cs typeface="Calibri"/>
              <a:sym typeface="Calibri"/>
            </a:endParaRPr>
          </a:p>
          <a:p>
            <a:pPr indent="0" lvl="0" marL="457200" marR="0" rtl="0" algn="l">
              <a:lnSpc>
                <a:spcPct val="150000"/>
              </a:lnSpc>
              <a:spcBef>
                <a:spcPts val="0"/>
              </a:spcBef>
              <a:spcAft>
                <a:spcPts val="0"/>
              </a:spcAft>
              <a:buClr>
                <a:srgbClr val="000000"/>
              </a:buClr>
              <a:buSzPts val="2500"/>
              <a:buFont typeface="Arial"/>
              <a:buNone/>
            </a:pPr>
            <a:r>
              <a:t/>
            </a:r>
            <a:endParaRPr b="0" i="0" sz="25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103" name="Google Shape;103;g22e42fa5a64_0_23"/>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
        <p:nvSpPr>
          <p:cNvPr id="104" name="Google Shape;104;g22e42fa5a64_0_23"/>
          <p:cNvSpPr/>
          <p:nvPr/>
        </p:nvSpPr>
        <p:spPr>
          <a:xfrm>
            <a:off x="460916" y="424856"/>
            <a:ext cx="8280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600"/>
              </a:spcBef>
              <a:spcAft>
                <a:spcPts val="0"/>
              </a:spcAft>
              <a:buClr>
                <a:srgbClr val="000000"/>
              </a:buClr>
              <a:buSzPts val="1100"/>
              <a:buFont typeface="Arial"/>
              <a:buNone/>
            </a:pPr>
            <a:r>
              <a:rPr b="1" lang="pt-PT" sz="3600">
                <a:solidFill>
                  <a:srgbClr val="000000"/>
                </a:solidFill>
                <a:latin typeface="Calibri"/>
                <a:ea typeface="Calibri"/>
                <a:cs typeface="Calibri"/>
                <a:sym typeface="Calibri"/>
              </a:rPr>
              <a:t>Casos de Estudo/Pensamento Crítico</a:t>
            </a:r>
            <a:endParaRPr b="1" i="0" sz="3600" u="none" cap="none" strike="noStrike">
              <a:solidFill>
                <a:srgbClr val="000000"/>
              </a:solidFill>
              <a:latin typeface="Calibri"/>
              <a:ea typeface="Calibri"/>
              <a:cs typeface="Calibri"/>
              <a:sym typeface="Calibri"/>
            </a:endParaRPr>
          </a:p>
          <a:p>
            <a:pPr indent="0" lvl="0" marL="0" marR="0" rtl="0" algn="l">
              <a:lnSpc>
                <a:spcPct val="100000"/>
              </a:lnSpc>
              <a:spcBef>
                <a:spcPts val="1200"/>
              </a:spcBef>
              <a:spcAft>
                <a:spcPts val="0"/>
              </a:spcAft>
              <a:buClr>
                <a:srgbClr val="000000"/>
              </a:buClr>
              <a:buSzPts val="3600"/>
              <a:buFont typeface="Arial"/>
              <a:buNone/>
            </a:pPr>
            <a:r>
              <a:t/>
            </a:r>
            <a:endParaRPr b="1" i="0" sz="3600" u="none" cap="none" strike="noStrike">
              <a:solidFill>
                <a:srgbClr val="000000"/>
              </a:solidFill>
              <a:latin typeface="Calibri"/>
              <a:ea typeface="Calibri"/>
              <a:cs typeface="Calibri"/>
              <a:sym typeface="Calibri"/>
            </a:endParaRPr>
          </a:p>
        </p:txBody>
      </p:sp>
      <p:sp>
        <p:nvSpPr>
          <p:cNvPr id="105" name="Google Shape;105;g22e42fa5a64_0_23"/>
          <p:cNvSpPr/>
          <p:nvPr/>
        </p:nvSpPr>
        <p:spPr>
          <a:xfrm>
            <a:off x="2466900" y="1342000"/>
            <a:ext cx="2121600" cy="417300"/>
          </a:xfrm>
          <a:prstGeom prst="rect">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g22e42fa5a64_0_23"/>
          <p:cNvSpPr/>
          <p:nvPr/>
        </p:nvSpPr>
        <p:spPr>
          <a:xfrm>
            <a:off x="2466825" y="1327400"/>
            <a:ext cx="2210400" cy="488100"/>
          </a:xfrm>
          <a:prstGeom prst="rect">
            <a:avLst/>
          </a:prstGeom>
          <a:solidFill>
            <a:srgbClr val="FFFFFF"/>
          </a:solid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pt-PT" sz="2400"/>
              <a:t>2</a:t>
            </a:r>
            <a:r>
              <a:rPr b="1" lang="pt-PT" sz="2400">
                <a:solidFill>
                  <a:srgbClr val="000000"/>
                </a:solidFill>
              </a:rPr>
              <a:t>º Método:</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pic>
        <p:nvPicPr>
          <p:cNvPr id="111" name="Google Shape;111;p3"/>
          <p:cNvPicPr preferRelativeResize="0"/>
          <p:nvPr/>
        </p:nvPicPr>
        <p:blipFill rotWithShape="1">
          <a:blip r:embed="rId3">
            <a:alphaModFix/>
          </a:blip>
          <a:srcRect b="0" l="0" r="0" t="0"/>
          <a:stretch/>
        </p:blipFill>
        <p:spPr>
          <a:xfrm>
            <a:off x="0" y="48850"/>
            <a:ext cx="12191999" cy="6760325"/>
          </a:xfrm>
          <a:prstGeom prst="rect">
            <a:avLst/>
          </a:prstGeom>
          <a:noFill/>
          <a:ln>
            <a:noFill/>
          </a:ln>
        </p:spPr>
      </p:pic>
      <p:sp>
        <p:nvSpPr>
          <p:cNvPr id="112" name="Google Shape;112;p3"/>
          <p:cNvSpPr txBox="1"/>
          <p:nvPr/>
        </p:nvSpPr>
        <p:spPr>
          <a:xfrm>
            <a:off x="1149914" y="1157820"/>
            <a:ext cx="4230600" cy="7221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FED201"/>
              </a:buClr>
              <a:buSzPts val="5400"/>
              <a:buFont typeface="Arial"/>
              <a:buNone/>
            </a:pPr>
            <a:r>
              <a:rPr b="1" lang="pt-PT" sz="5400">
                <a:solidFill>
                  <a:srgbClr val="FED201"/>
                </a:solidFill>
              </a:rPr>
              <a:t>Obrigado</a:t>
            </a:r>
            <a:endParaRPr b="1" i="0" sz="5400" u="none" cap="none" strike="noStrike">
              <a:solidFill>
                <a:srgbClr val="FED20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2021-09-08T13:19:00Z</dcterms:created>
  <dc:creator>CAROLINA CODER MEIRA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811530c-902c-4b75-8616-d6c82cd1332a_Enabled">
    <vt:lpwstr>true</vt:lpwstr>
  </property>
  <property fmtid="{D5CDD505-2E9C-101B-9397-08002B2CF9AE}" pid="3" name="MSIP_Label_9811530c-902c-4b75-8616-d6c82cd1332a_SetDate">
    <vt:lpwstr>2021-09-08T14:12:37Z</vt:lpwstr>
  </property>
  <property fmtid="{D5CDD505-2E9C-101B-9397-08002B2CF9AE}" pid="4" name="MSIP_Label_9811530c-902c-4b75-8616-d6c82cd1332a_Method">
    <vt:lpwstr>Standard</vt:lpwstr>
  </property>
  <property fmtid="{D5CDD505-2E9C-101B-9397-08002B2CF9AE}" pid="5" name="MSIP_Label_9811530c-902c-4b75-8616-d6c82cd1332a_Name">
    <vt:lpwstr>9811530c-902c-4b75-8616-d6c82cd1332a</vt:lpwstr>
  </property>
  <property fmtid="{D5CDD505-2E9C-101B-9397-08002B2CF9AE}" pid="6" name="MSIP_Label_9811530c-902c-4b75-8616-d6c82cd1332a_SiteId">
    <vt:lpwstr>bf86fbdb-f8c2-440e-923c-05a60dc2bc9b</vt:lpwstr>
  </property>
  <property fmtid="{D5CDD505-2E9C-101B-9397-08002B2CF9AE}" pid="7" name="MSIP_Label_9811530c-902c-4b75-8616-d6c82cd1332a_ActionId">
    <vt:lpwstr>e9f71ad1-d2e1-40e2-8751-ebe6e0fdbbc0</vt:lpwstr>
  </property>
  <property fmtid="{D5CDD505-2E9C-101B-9397-08002B2CF9AE}" pid="8" name="MSIP_Label_9811530c-902c-4b75-8616-d6c82cd1332a_ContentBits">
    <vt:lpwstr>0</vt:lpwstr>
  </property>
  <property fmtid="{D5CDD505-2E9C-101B-9397-08002B2CF9AE}" pid="9" name="ContentTypeId">
    <vt:lpwstr>0x010100B55D2836E32A2045AA1DF5E1CF9BE319</vt:lpwstr>
  </property>
</Properties>
</file>