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k6RsOOeNypj9PKV3k60ofqQUP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4719275" y="664125"/>
            <a:ext cx="71175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Selecionarei aleatoriamente cinco ou seis estudantes da turma para conduzir uma entrevista individual e documentar as percepções dos alunos sobre o debate. Farei perguntas sobre como os alunos se prepararam para o debate e como foi a experiência geral durante o debate.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20055" y="3159775"/>
            <a:ext cx="4271695" cy="281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17950" y="1753675"/>
            <a:ext cx="11615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INQUÉRITO DE PERCEÇÃO: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resultado do ensino de pensamento crítico e debate, por favor responda às seguintes perguntas usando autoavaliação usando: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Concordo plenamente                      Concordo                       Não concordo                       Completamente em desacordo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Sou capaz de formular o problema claramente e precisamente.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Sou capaz de fazer perguntas importantes para ajudar a reunir mais informações.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Sou capaz de ter raciocínio bem desenvolvido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Sou capaz de manter um bom nível de mente aberta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Sou capaz de reconhecer e avaliar pressupostos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 Sou capaz de identificar a maioria das possíveis implicações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 Sou capaz de comunicar de forma mais eficaz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8- Sou capaz de avaliar dados para tomar decisões informativas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9- Em geral, debater ajudou-me a aumentar meu pensamento crítico.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2526100" y="1243325"/>
            <a:ext cx="2263800" cy="562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