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LzWQtgWSGGh7lj4rpzBYsR5Qf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cf7d01ddf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1cf7d01ddf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1cf7d01ddf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cf7d01ddf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g11cf7d01ddf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f7d01ddf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1cf7d01ddf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1cf7d01ddf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squema Personalizado">
  <p:cSld name="1_Esquema Personaliza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11cf7d01ddf_0_99" descr="Uma imagem com pessoa, mulher, interior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5" y="0"/>
            <a:ext cx="121899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cf7d01ddf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cf7d01ddf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g11cf7d01ddf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cf7d01ddf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1cf7d01ddf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11cf7d01ddf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cf7d01ddf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1cf7d01ddf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11cf7d01ddf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11cf7d01ddf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cf7d01ddf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cf7d01ddf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cf7d01ddf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11cf7d01ddf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11cf7d01ddf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cf7d01ddf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g11cf7d01ddf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cf7d01ddf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cf7d01ddf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g11cf7d01ddf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g11cf7d01ddf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g11cf7d01ddf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cf7d01ddf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1cf7d01ddf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1cf7d01ddf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-GEdPzxhSSoC37L_uZK6iRNielLQGqR/view?usp=share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025"/>
            <a:ext cx="12192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460927" y="424850"/>
            <a:ext cx="968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Μελέτες Περίπτωσης / Κριτικά Σκεπτόμενοι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name="adj" fmla="val 50000"/>
            </a:avLst>
          </a:prstGeom>
          <a:solidFill>
            <a:srgbClr val="FED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466816" y="1335844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PT" sz="2400" b="1">
                <a:solidFill>
                  <a:schemeClr val="dk1"/>
                </a:solidFill>
              </a:rPr>
              <a:t>η Μέθοδος</a:t>
            </a:r>
            <a:r>
              <a:rPr lang="pt-PT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60925" y="2017950"/>
            <a:ext cx="11156100" cy="413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Ποιό είναι το πρόβλημα?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Ποιος είναι ο στόχος της ανάλυσης;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Ποιο είναι το πλαίσιο του προβλήματος;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Ποια βασικά γεγονότα πρέπει να ληφθούν υπόψη;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Ποιες εναλλακτικές είναι διαθέσιμες στον λήπτη των αποφάσεων;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θα προτείνατε — και γιατί;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PT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Φύλλο Εργασίας - Μελέτη Περίπτωσης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850"/>
            <a:ext cx="12191999" cy="6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1149914" y="1157820"/>
            <a:ext cx="42306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lang="pt-PT" sz="5400" b="1">
                <a:solidFill>
                  <a:srgbClr val="FED201"/>
                </a:solidFill>
              </a:rPr>
              <a:t>Ευχαριστώ</a:t>
            </a:r>
            <a:endParaRPr sz="5400" b="1" i="0" u="none" strike="noStrike" cap="none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Breitbild</PresentationFormat>
  <Paragraphs>17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Simple Light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CAROLINA CODER MEIRA</dc:creator>
  <cp:lastModifiedBy>Petra Hauser</cp:lastModifiedBy>
  <cp:revision>1</cp:revision>
  <dcterms:created xsi:type="dcterms:W3CDTF">2021-09-08T13:19:00Z</dcterms:created>
  <dcterms:modified xsi:type="dcterms:W3CDTF">2023-04-14T17:22:51Z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