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8" roundtripDataSignature="AMtx7mhFgiSaGzfYxmMQ6F3ctfM6gUqlD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8" name="Google Shape;5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7" name="Google Shape;67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6" name="Google Shape;76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11cf7d01ddf_0_58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/>
        </p:txBody>
      </p:sp>
      <p:sp>
        <p:nvSpPr>
          <p:cNvPr id="15" name="Google Shape;15;g11cf7d01ddf_0_58"/>
          <p:cNvSpPr txBox="1"/>
          <p:nvPr>
            <p:ph idx="1" type="subTitle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16" name="Google Shape;16;g11cf7d01ddf_0_5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1cf7d01ddf_0_90"/>
          <p:cNvSpPr txBox="1"/>
          <p:nvPr>
            <p:ph idx="1" type="body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49" name="Google Shape;49;g11cf7d01ddf_0_9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cf7d01ddf_0_93"/>
          <p:cNvSpPr txBox="1"/>
          <p:nvPr>
            <p:ph hasCustomPrompt="1" type="title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2" name="Google Shape;52;g11cf7d01ddf_0_93"/>
          <p:cNvSpPr txBox="1"/>
          <p:nvPr>
            <p:ph idx="1" type="body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53" name="Google Shape;53;g11cf7d01ddf_0_9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Esquema Personalizado">
  <p:cSld name="1_Esquema Personalizado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ma imagem com pessoa, mulher, interior&#10;&#10;Descrição gerada automaticamente" id="55" name="Google Shape;55;g11cf7d01ddf_0_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15" y="0"/>
            <a:ext cx="12189972" cy="685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11cf7d01ddf_0_9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11cf7d01ddf_0_62"/>
          <p:cNvSpPr txBox="1"/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1" name="Google Shape;21;g11cf7d01ddf_0_6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11cf7d01ddf_0_65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4" name="Google Shape;24;g11cf7d01ddf_0_65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25" name="Google Shape;25;g11cf7d01ddf_0_6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11cf7d01ddf_0_69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8" name="Google Shape;28;g11cf7d01ddf_0_69"/>
          <p:cNvSpPr txBox="1"/>
          <p:nvPr>
            <p:ph idx="1" type="body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9" name="Google Shape;29;g11cf7d01ddf_0_69"/>
          <p:cNvSpPr txBox="1"/>
          <p:nvPr>
            <p:ph idx="2" type="body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0" name="Google Shape;30;g11cf7d01ddf_0_6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11cf7d01ddf_0_74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3" name="Google Shape;33;g11cf7d01ddf_0_7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11cf7d01ddf_0_77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36" name="Google Shape;36;g11cf7d01ddf_0_77"/>
          <p:cNvSpPr txBox="1"/>
          <p:nvPr>
            <p:ph idx="1" type="body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7" name="Google Shape;37;g11cf7d01ddf_0_7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11cf7d01ddf_0_81"/>
          <p:cNvSpPr txBox="1"/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40" name="Google Shape;40;g11cf7d01ddf_0_8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11cf7d01ddf_0_84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g11cf7d01ddf_0_84"/>
          <p:cNvSpPr txBox="1"/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44" name="Google Shape;44;g11cf7d01ddf_0_84"/>
          <p:cNvSpPr txBox="1"/>
          <p:nvPr>
            <p:ph idx="1" type="subTitle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45" name="Google Shape;45;g11cf7d01ddf_0_84"/>
          <p:cNvSpPr txBox="1"/>
          <p:nvPr>
            <p:ph idx="2" type="body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46" name="Google Shape;46;g11cf7d01ddf_0_8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1cf7d01ddf_0_54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g11cf7d01ddf_0_54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92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92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92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92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92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92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92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92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g11cf7d01ddf_0_5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6722" y="981952"/>
            <a:ext cx="4270983" cy="42709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1863" y="5252935"/>
            <a:ext cx="3060700" cy="1422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"/>
          <p:cNvSpPr txBox="1"/>
          <p:nvPr/>
        </p:nvSpPr>
        <p:spPr>
          <a:xfrm>
            <a:off x="4719275" y="664125"/>
            <a:ext cx="7117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3" name="Google Shape;63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27705" y="2477200"/>
            <a:ext cx="7459496" cy="3897586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"/>
          <p:cNvSpPr txBox="1"/>
          <p:nvPr/>
        </p:nvSpPr>
        <p:spPr>
          <a:xfrm>
            <a:off x="5139425" y="664125"/>
            <a:ext cx="60312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will be asked the following open-ended questions about critical thinking: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"/>
          <p:cNvSpPr/>
          <p:nvPr/>
        </p:nvSpPr>
        <p:spPr>
          <a:xfrm>
            <a:off x="460916" y="424856"/>
            <a:ext cx="828074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PT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Debate/critical thinkers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2"/>
          <p:cNvSpPr/>
          <p:nvPr/>
        </p:nvSpPr>
        <p:spPr>
          <a:xfrm>
            <a:off x="0" y="1393902"/>
            <a:ext cx="2263698" cy="301083"/>
          </a:xfrm>
          <a:prstGeom prst="homePlate">
            <a:avLst>
              <a:gd fmla="val 50000" name="adj"/>
            </a:avLst>
          </a:prstGeom>
          <a:solidFill>
            <a:srgbClr val="FED20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2"/>
          <p:cNvSpPr txBox="1"/>
          <p:nvPr/>
        </p:nvSpPr>
        <p:spPr>
          <a:xfrm>
            <a:off x="2480366" y="1277781"/>
            <a:ext cx="2484600" cy="4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pt-P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1st Method 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2"/>
          <p:cNvSpPr/>
          <p:nvPr/>
        </p:nvSpPr>
        <p:spPr>
          <a:xfrm>
            <a:off x="517950" y="1901675"/>
            <a:ext cx="11615100" cy="28056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019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INTERVIEWS QUESTIONS</a:t>
            </a:r>
            <a:endParaRPr b="1"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1- What did you like most about debating?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2- Did debating help you formulate the problem clearly?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3- What did you learn about critical thinking? And why?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4- What was the debating like for you? And why?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5- Did debating help improve your overall critical thinking? Why or why not?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6- Did debating help improve your communication skills? Why or why not?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3" name="Google Shape;7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7024" y="74709"/>
            <a:ext cx="2277892" cy="22778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8850"/>
            <a:ext cx="12191999" cy="676032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3"/>
          <p:cNvSpPr txBox="1"/>
          <p:nvPr/>
        </p:nvSpPr>
        <p:spPr>
          <a:xfrm>
            <a:off x="1149914" y="1157820"/>
            <a:ext cx="4230600" cy="7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D201"/>
              </a:buClr>
              <a:buSzPts val="5400"/>
              <a:buFont typeface="Arial"/>
              <a:buNone/>
            </a:pPr>
            <a:r>
              <a:rPr b="1" i="0" lang="pt-PT" sz="5400" u="none" cap="none" strike="noStrike">
                <a:solidFill>
                  <a:srgbClr val="FED201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  <a:endParaRPr b="1" i="0" sz="5400" u="none" cap="none" strike="noStrike">
              <a:solidFill>
                <a:srgbClr val="FED20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2021-09-08T13:19:00Z</dcterms:created>
  <dc:creator>CAROLINA CODER MEIRA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811530c-902c-4b75-8616-d6c82cd1332a_Enabled">
    <vt:lpwstr>true</vt:lpwstr>
  </property>
  <property fmtid="{D5CDD505-2E9C-101B-9397-08002B2CF9AE}" pid="3" name="MSIP_Label_9811530c-902c-4b75-8616-d6c82cd1332a_SetDate">
    <vt:lpwstr>2021-09-08T14:12:37Z</vt:lpwstr>
  </property>
  <property fmtid="{D5CDD505-2E9C-101B-9397-08002B2CF9AE}" pid="4" name="MSIP_Label_9811530c-902c-4b75-8616-d6c82cd1332a_Method">
    <vt:lpwstr>Standard</vt:lpwstr>
  </property>
  <property fmtid="{D5CDD505-2E9C-101B-9397-08002B2CF9AE}" pid="5" name="MSIP_Label_9811530c-902c-4b75-8616-d6c82cd1332a_Name">
    <vt:lpwstr>9811530c-902c-4b75-8616-d6c82cd1332a</vt:lpwstr>
  </property>
  <property fmtid="{D5CDD505-2E9C-101B-9397-08002B2CF9AE}" pid="6" name="MSIP_Label_9811530c-902c-4b75-8616-d6c82cd1332a_SiteId">
    <vt:lpwstr>bf86fbdb-f8c2-440e-923c-05a60dc2bc9b</vt:lpwstr>
  </property>
  <property fmtid="{D5CDD505-2E9C-101B-9397-08002B2CF9AE}" pid="7" name="MSIP_Label_9811530c-902c-4b75-8616-d6c82cd1332a_ActionId">
    <vt:lpwstr>e9f71ad1-d2e1-40e2-8751-ebe6e0fdbbc0</vt:lpwstr>
  </property>
  <property fmtid="{D5CDD505-2E9C-101B-9397-08002B2CF9AE}" pid="8" name="MSIP_Label_9811530c-902c-4b75-8616-d6c82cd1332a_ContentBits">
    <vt:lpwstr>0</vt:lpwstr>
  </property>
  <property fmtid="{D5CDD505-2E9C-101B-9397-08002B2CF9AE}" pid="9" name="ContentTypeId">
    <vt:lpwstr>0x010100B55D2836E32A2045AA1DF5E1CF9BE319</vt:lpwstr>
  </property>
</Properties>
</file>