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R/aj/cV/1w83s55Jc5ytnOdg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e4124688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22e4124688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cf7d01ddf_0_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1cf7d01ddf_0_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1cf7d01ddf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cf7d01ddf_0_9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1cf7d01ddf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f7d01ddf_0_9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1cf7d01ddf_0_9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1cf7d01ddf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55" name="Google Shape;55;g11cf7d01ddf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7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cf7d01ddf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1cf7d01ddf_0_6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1cf7d01ddf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cf7d01ddf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1cf7d01ddf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1cf7d01ddf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cf7d01ddf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1cf7d01ddf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1cf7d01ddf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1cf7d01ddf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cf7d01ddf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1cf7d01ddf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cf7d01ddf_0_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1cf7d01ddf_0_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1cf7d01ddf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cf7d01ddf_0_8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1cf7d01ddf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cf7d01ddf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cf7d01ddf_0_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1cf7d01ddf_0_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1cf7d01ddf_0_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1cf7d01ddf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cf7d01ddf_0_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1cf7d01ddf_0_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1cf7d01ddf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kfUXwaprQrg1szQWw4Sl9EXs1oHu8h7c/edit?usp=share_link&amp;ouid=111287978751217186366&amp;rtpof=true&amp;sd=tru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5025"/>
            <a:ext cx="12192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2072225" y="720350"/>
            <a:ext cx="6098100" cy="1647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chemeClr val="lt1"/>
                </a:solidFill>
                <a:highlight>
                  <a:schemeClr val="dk1"/>
                </a:highlight>
              </a:rPr>
              <a:t>Obtenha uma cópia gratuita do meu último estudo de caso.</a:t>
            </a:r>
            <a:endParaRPr sz="32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e4124688a_0_2"/>
          <p:cNvSpPr/>
          <p:nvPr/>
        </p:nvSpPr>
        <p:spPr>
          <a:xfrm>
            <a:off x="0" y="1393902"/>
            <a:ext cx="2263800" cy="301200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22e4124688a_0_2"/>
          <p:cNvSpPr txBox="1"/>
          <p:nvPr/>
        </p:nvSpPr>
        <p:spPr>
          <a:xfrm>
            <a:off x="2466816" y="1335844"/>
            <a:ext cx="2484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2nd Method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22e4124688a_0_2"/>
          <p:cNvSpPr/>
          <p:nvPr/>
        </p:nvSpPr>
        <p:spPr>
          <a:xfrm>
            <a:off x="460925" y="1393900"/>
            <a:ext cx="11156100" cy="475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o problema?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o objetivo da análise?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o contexto do problema?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são os fatos-chave que devem ser considerados?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são as alternativas disponíveis para o tomador de decisão?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você recomendaria - e por quê?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PT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Folha de Reflexão para os estudantes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g22e4124688a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2e4124688a_0_2"/>
          <p:cNvSpPr/>
          <p:nvPr/>
        </p:nvSpPr>
        <p:spPr>
          <a:xfrm>
            <a:off x="460916" y="424856"/>
            <a:ext cx="8280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PT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 de Estudo/Pensamento Crítico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2e4124688a_0_2"/>
          <p:cNvSpPr/>
          <p:nvPr/>
        </p:nvSpPr>
        <p:spPr>
          <a:xfrm>
            <a:off x="2328750" y="1263050"/>
            <a:ext cx="2484600" cy="59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3" name="Google Shape;73;g22e4124688a_0_2"/>
          <p:cNvSpPr/>
          <p:nvPr/>
        </p:nvSpPr>
        <p:spPr>
          <a:xfrm>
            <a:off x="2466825" y="1327400"/>
            <a:ext cx="2210400" cy="4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highlight>
                  <a:schemeClr val="lt1"/>
                </a:highlight>
              </a:rPr>
              <a:t>2</a:t>
            </a:r>
            <a:r>
              <a:rPr b="1" lang="pt-PT" sz="2400">
                <a:solidFill>
                  <a:srgbClr val="000000"/>
                </a:solidFill>
                <a:highlight>
                  <a:schemeClr val="lt1"/>
                </a:highlight>
              </a:rPr>
              <a:t>º Método: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850"/>
            <a:ext cx="12191999" cy="6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/>
          <p:nvPr/>
        </p:nvSpPr>
        <p:spPr>
          <a:xfrm>
            <a:off x="1149914" y="1157820"/>
            <a:ext cx="42306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</a:rPr>
              <a:t>Obrigado</a:t>
            </a:r>
            <a:endParaRPr b="1" sz="5400">
              <a:solidFill>
                <a:srgbClr val="FED20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t/>
            </a:r>
            <a:endParaRPr b="1" sz="5400">
              <a:solidFill>
                <a:srgbClr val="FED20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