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g0DOQh0Hc8sR7V7RJVBTEQzkOn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26" y="424850"/>
            <a:ext cx="9256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Προστασία Δεδομένων / Ασφαλές Διαδίκτυο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</a:rPr>
              <a:t>Μέθοδος</a:t>
            </a: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PT" sz="2400">
                <a:solidFill>
                  <a:schemeClr val="dk1"/>
                </a:solidFill>
              </a:rPr>
              <a:t>Στόχοι</a:t>
            </a: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597398" y="3164675"/>
            <a:ext cx="108555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Προώθηση της κριτικής σκέψης για μια συνετή και επιλεκτική χρήση των πληροφοριών που είναι διαθέσιμες στο διαδίκτυο.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Γνωριμία με τους κανόνες υγιούς συμπεριφοράς στον Ψηφιακό Κόσμο.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Γνωριμία με τους κανόνες ασφάλειας και προστασίας δεδομένων στον ψηφιακό κόσμο·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Παροχή γνώσης των κατευθυντήριων γραμμών και των συστάσεων ασφαλείας των ψηφιακών πλατφορμών·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Προώθηση της Εκπαίδευσης για την Ψηφιακή Ιθαγένεια.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Παροχή πληροφοριών σχετικά με τις υπηρεσίες υποστήριξης για την προστασία των παιδιών και των νέων.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PT" sz="1800">
                <a:solidFill>
                  <a:schemeClr val="dk1"/>
                </a:solidFill>
              </a:rPr>
              <a:t>Ευαισθητοποίηση σχετικά με προγράμματα και μέτρα για την προώθηση της Ψηφιακής Ιθαγένειας.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</a:rPr>
              <a:t>Αύξηση της ευαισθητοποίησης σχετικά με τα διαδικτυακά φαινόμενα κινδύνου και συμπεριφορές.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460926" y="424850"/>
            <a:ext cx="911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Προστασία Δεδομένων / Ασφαλές Διαδίκτυο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802266" y="1909269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</a:rPr>
              <a:t>Μέθοδος </a:t>
            </a: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PT" sz="2400">
                <a:solidFill>
                  <a:schemeClr val="dk1"/>
                </a:solidFill>
              </a:rPr>
              <a:t>Περιεχόμενο</a:t>
            </a: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597408" y="3164681"/>
            <a:ext cx="911961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Ψηφιακές πλατφόρμες διδασκαλίας: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κανόνες συμπεριφοράς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συστάσεις ασφαλείας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Ζώντας στο Digital/Life online: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κοινωνικά δίκτυα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διαδικτυακά φαινόμενα κινδύνου και συμπεριφορές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κυβερνοέγκλημα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γονικοί 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έλεγχοι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Ευχαριστώ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