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dFMuXsHR525KmbumCrSuiklbb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ew.genial.ly/626439232410a0001823f553/interactive-content-critics-digital-platforms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view.genial.ly/6432e3cc8d59c7001a2b9002/interactive-content-pshfiakes-platformes-critics" TargetMode="External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-372400" y="74700"/>
            <a:ext cx="3849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Προστασία δεδομένων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Ασφαλές Διαδίκτυο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827520" y="4312843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https://view.genial.ly/6432e3cc8d59c7001a2b9002/interactive-content-pshfiakes-platformes-critics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>
            <a:hlinkClick r:id="rId3"/>
          </p:cNvPr>
          <p:cNvSpPr/>
          <p:nvPr/>
        </p:nvSpPr>
        <p:spPr>
          <a:xfrm>
            <a:off x="7010400" y="2865120"/>
            <a:ext cx="4328160" cy="113385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5775" y="2790310"/>
            <a:ext cx="2912264" cy="30185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Ευχαριστώ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